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324" r:id="rId6"/>
    <p:sldId id="327" r:id="rId7"/>
    <p:sldId id="328" r:id="rId8"/>
    <p:sldId id="329" r:id="rId9"/>
    <p:sldId id="330" r:id="rId10"/>
    <p:sldId id="331" r:id="rId11"/>
    <p:sldId id="334" r:id="rId12"/>
    <p:sldId id="335" r:id="rId13"/>
    <p:sldId id="336" r:id="rId14"/>
    <p:sldId id="337" r:id="rId15"/>
    <p:sldId id="338" r:id="rId16"/>
    <p:sldId id="262" r:id="rId17"/>
    <p:sldId id="339" r:id="rId18"/>
    <p:sldId id="341" r:id="rId19"/>
    <p:sldId id="342" r:id="rId20"/>
    <p:sldId id="343" r:id="rId21"/>
    <p:sldId id="345" r:id="rId22"/>
    <p:sldId id="34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5872" autoAdjust="0"/>
  </p:normalViewPr>
  <p:slideViewPr>
    <p:cSldViewPr snapToGrid="0" snapToObjects="1">
      <p:cViewPr>
        <p:scale>
          <a:sx n="137" d="100"/>
          <a:sy n="137" d="100"/>
        </p:scale>
        <p:origin x="-86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2 – Using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3"/>
            <a:ext cx="8677836" cy="160923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 a </a:t>
            </a:r>
            <a:r>
              <a:rPr lang="en-US" b="1" dirty="0" smtClean="0"/>
              <a:t>variable</a:t>
            </a:r>
            <a:r>
              <a:rPr lang="en-US" dirty="0" smtClean="0"/>
              <a:t> to store a value that you want to use later</a:t>
            </a:r>
          </a:p>
          <a:p>
            <a:r>
              <a:rPr lang="en-US" dirty="0" smtClean="0"/>
              <a:t>To declare a variable named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width</a:t>
            </a:r>
            <a:r>
              <a:rPr lang="en-US" dirty="0" smtClean="0"/>
              <a:t>:</a:t>
            </a:r>
          </a:p>
          <a:p>
            <a:pPr lvl="1">
              <a:buNone/>
            </a:pPr>
            <a:r>
              <a:rPr lang="en-US" dirty="0" smtClean="0"/>
              <a:t> 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 width = 20;</a:t>
            </a:r>
          </a:p>
          <a:p>
            <a:pPr lvl="1">
              <a:buNone/>
            </a:pP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 height;</a:t>
            </a:r>
          </a:p>
          <a:p>
            <a:pPr lvl="1">
              <a:buNone/>
            </a:pP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7" name="Picture 6" descr="syntax2.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13" y="2737378"/>
            <a:ext cx="7850367" cy="336444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445" x="5799138" y="2181225"/>
          <p14:tracePt t="7472" x="5799138" y="2174875"/>
          <p14:tracePt t="7481" x="5792788" y="2174875"/>
          <p14:tracePt t="7488" x="5786438" y="2162175"/>
          <p14:tracePt t="7496" x="5767388" y="2141538"/>
          <p14:tracePt t="7512" x="5734050" y="2128838"/>
          <p14:tracePt t="7528" x="5689600" y="2103438"/>
          <p14:tracePt t="7544" x="5630863" y="2070100"/>
          <p14:tracePt t="7560" x="5538788" y="2011363"/>
          <p14:tracePt t="7576" x="5414963" y="1973263"/>
          <p14:tracePt t="7592" x="5232400" y="1906588"/>
          <p14:tracePt t="7625" x="5121275" y="1874838"/>
          <p14:tracePt t="7625" x="5022850" y="1862138"/>
          <p14:tracePt t="7648" x="4924425" y="1835150"/>
          <p14:tracePt t="7658" x="4833938" y="1795463"/>
          <p14:tracePt t="7675" x="4729163" y="1770063"/>
          <p14:tracePt t="7696" x="4664075" y="1751013"/>
          <p14:tracePt t="7708" x="4578350" y="1730375"/>
          <p14:tracePt t="7728" x="4525963" y="1724025"/>
          <p14:tracePt t="7744" x="4454525" y="1717675"/>
          <p14:tracePt t="7760" x="4362450" y="1711325"/>
          <p14:tracePt t="7776" x="4265613" y="1704975"/>
          <p14:tracePt t="7792" x="4121150" y="1698625"/>
          <p14:tracePt t="7809" x="4037013" y="1698625"/>
          <p14:tracePt t="7825" x="3957638" y="1698625"/>
          <p14:tracePt t="7842" x="3873500" y="1698625"/>
          <p14:tracePt t="7859" x="3794125" y="1698625"/>
          <p14:tracePt t="7875" x="3709988" y="1698625"/>
          <p14:tracePt t="7892" x="3644900" y="1698625"/>
          <p14:tracePt t="7909" x="3579813" y="1698625"/>
          <p14:tracePt t="7925" x="3521075" y="1698625"/>
          <p14:tracePt t="7942" x="3448050" y="1698625"/>
          <p14:tracePt t="7959" x="3382963" y="1698625"/>
          <p14:tracePt t="7975" x="3284538" y="1698625"/>
          <p14:tracePt t="7992" x="3213100" y="1698625"/>
          <p14:tracePt t="8009" x="3141663" y="1698625"/>
          <p14:tracePt t="8026" x="3076575" y="1698625"/>
          <p14:tracePt t="8042" x="3017838" y="1698625"/>
          <p14:tracePt t="8059" x="2978150" y="1698625"/>
          <p14:tracePt t="8076" x="2938463" y="1698625"/>
          <p14:tracePt t="8092" x="2913063" y="1698625"/>
          <p14:tracePt t="8109" x="2894013" y="1698625"/>
          <p14:tracePt t="8126" x="2873375" y="1698625"/>
          <p14:tracePt t="8142" x="2860675" y="1698625"/>
          <p14:tracePt t="8280" x="2867025" y="1698625"/>
          <p14:tracePt t="8296" x="2873375" y="1692275"/>
          <p14:tracePt t="8304" x="2894013" y="1692275"/>
          <p14:tracePt t="8312" x="2900363" y="1684338"/>
          <p14:tracePt t="8320" x="2913063" y="1684338"/>
          <p14:tracePt t="8326" x="2946400" y="1684338"/>
          <p14:tracePt t="8343" x="3011488" y="1684338"/>
          <p14:tracePt t="8359" x="3055938" y="1684338"/>
          <p14:tracePt t="8376" x="3122613" y="1684338"/>
          <p14:tracePt t="8393" x="3160713" y="1684338"/>
          <p14:tracePt t="8409" x="3200400" y="1684338"/>
          <p14:tracePt t="8426" x="3219450" y="1684338"/>
          <p14:tracePt t="8443" x="3259138" y="1684338"/>
          <p14:tracePt t="8459" x="3292475" y="1684338"/>
          <p14:tracePt t="8476" x="3324225" y="1684338"/>
          <p14:tracePt t="8493" x="3344863" y="1684338"/>
          <p14:tracePt t="8510" x="3351213" y="1684338"/>
          <p14:tracePt t="8526" x="3363913" y="1684338"/>
          <p14:tracePt t="8543" x="3376613" y="1684338"/>
          <p14:tracePt t="8560" x="3409950" y="1684338"/>
          <p14:tracePt t="8576" x="3448050" y="1684338"/>
          <p14:tracePt t="8593" x="3481388" y="1684338"/>
          <p14:tracePt t="8610" x="3513138" y="1684338"/>
          <p14:tracePt t="8626" x="3559175" y="1677988"/>
          <p14:tracePt t="8643" x="3592513" y="1677988"/>
          <p14:tracePt t="8660" x="3617913" y="1677988"/>
          <p14:tracePt t="8676" x="3651250" y="1677988"/>
          <p14:tracePt t="8693" x="3683000" y="1677988"/>
          <p14:tracePt t="8710" x="3716338" y="1677988"/>
          <p14:tracePt t="8727" x="3749675" y="1677988"/>
          <p14:tracePt t="8743" x="3794125" y="1677988"/>
          <p14:tracePt t="8760" x="3867150" y="1671638"/>
          <p14:tracePt t="8777" x="3919538" y="1671638"/>
          <p14:tracePt t="8793" x="3963988" y="1671638"/>
          <p14:tracePt t="8810" x="4010025" y="1671638"/>
          <p14:tracePt t="8827" x="4062413" y="1671638"/>
          <p14:tracePt t="8843" x="4121150" y="1671638"/>
          <p14:tracePt t="8860" x="4179888" y="1665288"/>
          <p14:tracePt t="8877" x="4225925" y="1665288"/>
          <p14:tracePt t="8893" x="4284663" y="1665288"/>
          <p14:tracePt t="8910" x="4330700" y="1665288"/>
          <p14:tracePt t="8927" x="4376738" y="1658938"/>
          <p14:tracePt t="8943" x="4441825" y="1658938"/>
          <p14:tracePt t="8960" x="4487863" y="1658938"/>
          <p14:tracePt t="8977" x="4525963" y="1658938"/>
          <p14:tracePt t="8994" x="4565650" y="1658938"/>
          <p14:tracePt t="9010" x="4605338" y="1658938"/>
          <p14:tracePt t="9027" x="4643438" y="1658938"/>
          <p14:tracePt t="9044" x="4664075" y="1658938"/>
          <p14:tracePt t="9060" x="4676775" y="1658938"/>
          <p14:tracePt t="9520" x="4670425" y="1658938"/>
          <p14:tracePt t="9536" x="4664075" y="1658938"/>
          <p14:tracePt t="9543" x="4656138" y="1665288"/>
          <p14:tracePt t="9561" x="4649788" y="1665288"/>
          <p14:tracePt t="9561" x="4643438" y="1671638"/>
          <p14:tracePt t="9578" x="4630738" y="1684338"/>
          <p14:tracePt t="9594" x="4618038" y="1692275"/>
          <p14:tracePt t="9611" x="4597400" y="1698625"/>
          <p14:tracePt t="9628" x="4591050" y="1704975"/>
          <p14:tracePt t="9645" x="4578350" y="1711325"/>
          <p14:tracePt t="9661" x="4565650" y="1717675"/>
          <p14:tracePt t="9678" x="4552950" y="1724025"/>
          <p14:tracePt t="9694" x="4538663" y="1730375"/>
          <p14:tracePt t="9711" x="4525963" y="1744663"/>
          <p14:tracePt t="9728" x="4500563" y="1757363"/>
          <p14:tracePt t="9745" x="4473575" y="1770063"/>
          <p14:tracePt t="9761" x="4454525" y="1776413"/>
          <p14:tracePt t="9778" x="4421188" y="1795463"/>
          <p14:tracePt t="9795" x="4389438" y="1803400"/>
          <p14:tracePt t="9811" x="4362450" y="1816100"/>
          <p14:tracePt t="9828" x="4318000" y="1828800"/>
          <p14:tracePt t="9845" x="4278313" y="1835150"/>
          <p14:tracePt t="9861" x="4232275" y="1847850"/>
          <p14:tracePt t="9878" x="4206875" y="1854200"/>
          <p14:tracePt t="9895" x="4173538" y="1854200"/>
          <p14:tracePt t="9912" x="4108450" y="1874838"/>
          <p14:tracePt t="9928" x="4075113" y="1881188"/>
          <p14:tracePt t="9945" x="4030663" y="1881188"/>
          <p14:tracePt t="9962" x="3963988" y="1881188"/>
          <p14:tracePt t="9978" x="3898900" y="1893888"/>
          <p14:tracePt t="9995" x="3827463" y="1906588"/>
          <p14:tracePt t="10012" x="3756025" y="1920875"/>
          <p14:tracePt t="10028" x="3690938" y="1933575"/>
          <p14:tracePt t="10045" x="3644900" y="1939925"/>
          <p14:tracePt t="10062" x="3573463" y="1939925"/>
          <p14:tracePt t="10078" x="3494088" y="1946275"/>
          <p14:tracePt t="10095" x="3395663" y="1946275"/>
          <p14:tracePt t="10112" x="3233738" y="1946275"/>
          <p14:tracePt t="10128" x="3116263" y="1946275"/>
          <p14:tracePt t="10145" x="3017838" y="1946275"/>
          <p14:tracePt t="10162" x="2919413" y="1952625"/>
          <p14:tracePt t="10179" x="2827338" y="1958975"/>
          <p14:tracePt t="10195" x="2717800" y="1965325"/>
          <p14:tracePt t="10212" x="2613025" y="1973263"/>
          <p14:tracePt t="10229" x="2508250" y="1979613"/>
          <p14:tracePt t="10245" x="2403475" y="1979613"/>
          <p14:tracePt t="10262" x="2298700" y="1979613"/>
          <p14:tracePt t="10279" x="2201863" y="1979613"/>
          <p14:tracePt t="10295" x="2076450" y="1979613"/>
          <p14:tracePt t="10312" x="1985963" y="1979613"/>
          <p14:tracePt t="10329" x="1900238" y="1985963"/>
          <p14:tracePt t="10345" x="1822450" y="1985963"/>
          <p14:tracePt t="10362" x="1744663" y="1985963"/>
          <p14:tracePt t="10379" x="1665288" y="1985963"/>
          <p14:tracePt t="10396" x="1600200" y="1985963"/>
          <p14:tracePt t="10412" x="1547813" y="1985963"/>
          <p14:tracePt t="10429" x="1495425" y="1985963"/>
          <p14:tracePt t="10446" x="1436688" y="1985963"/>
          <p14:tracePt t="10462" x="1404938" y="1985963"/>
          <p14:tracePt t="10479" x="1371600" y="1985963"/>
          <p14:tracePt t="10496" x="1346200" y="1973263"/>
          <p14:tracePt t="10512" x="1338263" y="1973263"/>
          <p14:tracePt t="10552" x="1325563" y="1973263"/>
          <p14:tracePt t="10560" x="1300163" y="1973263"/>
          <p14:tracePt t="10568" x="1266825" y="1952625"/>
          <p14:tracePt t="10579" x="1227138" y="1946275"/>
          <p14:tracePt t="10596" x="1162050" y="1946275"/>
          <p14:tracePt t="10613" x="1090613" y="1933575"/>
          <p14:tracePt t="10629" x="1044575" y="1927225"/>
          <p14:tracePt t="10646" x="1025525" y="1920875"/>
          <p14:tracePt t="10663" x="1019175" y="1920875"/>
          <p14:tracePt t="11016" x="1025525" y="1920875"/>
          <p14:tracePt t="11168" x="1031875" y="1920875"/>
          <p14:tracePt t="11176" x="1038225" y="1927225"/>
          <p14:tracePt t="11184" x="1044575" y="1927225"/>
          <p14:tracePt t="11202" x="1050925" y="1927225"/>
          <p14:tracePt t="11216" x="1058863" y="1927225"/>
          <p14:tracePt t="11232" x="1065213" y="1927225"/>
          <p14:tracePt t="11247" x="1071563" y="1927225"/>
          <p14:tracePt t="11248" x="1077913" y="1933575"/>
          <p14:tracePt t="11263" x="1090613" y="1933575"/>
          <p14:tracePt t="11656" x="1096963" y="1933575"/>
          <p14:tracePt t="11696" x="1103313" y="1933575"/>
          <p14:tracePt t="11712" x="1109663" y="1927225"/>
          <p14:tracePt t="12769" x="1109663" y="1920875"/>
          <p14:tracePt t="12777" x="1117600" y="1920875"/>
          <p14:tracePt t="12779" x="1130300" y="1920875"/>
          <p14:tracePt t="12788" x="1149350" y="1920875"/>
          <p14:tracePt t="12800" x="1182688" y="1906588"/>
          <p14:tracePt t="12817" x="1189038" y="1906588"/>
          <p14:tracePt t="13057" x="1176338" y="1906588"/>
          <p14:tracePt t="13065" x="1168400" y="1906588"/>
          <p14:tracePt t="13073" x="1136650" y="1912938"/>
          <p14:tracePt t="13084" x="1096963" y="1912938"/>
          <p14:tracePt t="13101" x="1038225" y="1920875"/>
          <p14:tracePt t="13117" x="954088" y="1920875"/>
          <p14:tracePt t="13134" x="874713" y="1920875"/>
          <p14:tracePt t="13150" x="836613" y="1920875"/>
          <p14:tracePt t="13167" x="822325" y="1920875"/>
          <p14:tracePt t="13305" x="830263" y="1920875"/>
          <p14:tracePt t="13313" x="855663" y="1920875"/>
          <p14:tracePt t="13321" x="881063" y="1920875"/>
          <p14:tracePt t="13334" x="920750" y="1920875"/>
          <p14:tracePt t="13337" x="998538" y="1920875"/>
          <p14:tracePt t="13351" x="1077913" y="1920875"/>
          <p14:tracePt t="13367" x="1117600" y="1920875"/>
          <p14:tracePt t="13384" x="1123950" y="1920875"/>
          <p14:tracePt t="13425" x="1117600" y="1920875"/>
          <p14:tracePt t="13441" x="1109663" y="1927225"/>
          <p14:tracePt t="13449" x="1096963" y="1933575"/>
          <p14:tracePt t="13457" x="1038225" y="1933575"/>
          <p14:tracePt t="13468" x="985838" y="1933575"/>
          <p14:tracePt t="13485" x="960438" y="1933575"/>
          <p14:tracePt t="13501" x="954088" y="1933575"/>
          <p14:tracePt t="13577" x="966788" y="1933575"/>
          <p14:tracePt t="13585" x="979488" y="1933575"/>
          <p14:tracePt t="13593" x="1012825" y="1933575"/>
          <p14:tracePt t="13601" x="1044575" y="1933575"/>
          <p14:tracePt t="13618" x="1050925" y="1933575"/>
          <p14:tracePt t="13873" x="1044575" y="1933575"/>
          <p14:tracePt t="13881" x="1038225" y="1939925"/>
          <p14:tracePt t="13900" x="1031875" y="1939925"/>
          <p14:tracePt t="17953" x="1025525" y="1939925"/>
          <p14:tracePt t="17961" x="1019175" y="1939925"/>
          <p14:tracePt t="17985" x="1019175" y="1946275"/>
          <p14:tracePt t="18009" x="1025525" y="1946275"/>
          <p14:tracePt t="18017" x="1038225" y="1946275"/>
          <p14:tracePt t="18033" x="1044575" y="1946275"/>
          <p14:tracePt t="18044" x="1058863" y="1946275"/>
          <p14:tracePt t="18049" x="1096963" y="1946275"/>
          <p14:tracePt t="18058" x="1136650" y="1946275"/>
          <p14:tracePt t="18074" x="1176338" y="1946275"/>
          <p14:tracePt t="18091" x="1195388" y="1946275"/>
          <p14:tracePt t="18107" x="1201738" y="1939925"/>
          <p14:tracePt t="18124" x="1208088" y="1933575"/>
          <p14:tracePt t="18141" x="1227138" y="1920875"/>
          <p14:tracePt t="18158" x="1241425" y="1906588"/>
          <p14:tracePt t="18174" x="1266825" y="1881188"/>
          <p14:tracePt t="18191" x="1279525" y="1854200"/>
          <p14:tracePt t="18208" x="1293813" y="1816100"/>
          <p14:tracePt t="18224" x="1300163" y="1776413"/>
          <p14:tracePt t="18241" x="1300163" y="1744663"/>
          <p14:tracePt t="18258" x="1293813" y="1724025"/>
          <p14:tracePt t="18274" x="1287463" y="1711325"/>
          <p14:tracePt t="18291" x="1273175" y="1692275"/>
          <p14:tracePt t="18308" x="1254125" y="1677988"/>
          <p14:tracePt t="18324" x="1241425" y="1665288"/>
          <p14:tracePt t="18341" x="1235075" y="1665288"/>
          <p14:tracePt t="18358" x="1220788" y="1652588"/>
          <p14:tracePt t="18374" x="1208088" y="1646238"/>
          <p14:tracePt t="18391" x="1189038" y="1639888"/>
          <p14:tracePt t="18408" x="1162050" y="1633538"/>
          <p14:tracePt t="18408" x="1143000" y="1625600"/>
          <p14:tracePt t="18425" x="1109663" y="1612900"/>
          <p14:tracePt t="18441" x="1071563" y="1600200"/>
          <p14:tracePt t="18458" x="1031875" y="1600200"/>
          <p14:tracePt t="18475" x="985838" y="1593850"/>
          <p14:tracePt t="18491" x="947738" y="1593850"/>
          <p14:tracePt t="18508" x="927100" y="1587500"/>
          <p14:tracePt t="18525" x="895350" y="1587500"/>
          <p14:tracePt t="18541" x="855663" y="1587500"/>
          <p14:tracePt t="18558" x="815975" y="1587500"/>
          <p14:tracePt t="18575" x="777875" y="1587500"/>
          <p14:tracePt t="18591" x="744538" y="1587500"/>
          <p14:tracePt t="18608" x="698500" y="1600200"/>
          <p14:tracePt t="18625" x="660400" y="1606550"/>
          <p14:tracePt t="18641" x="633413" y="1619250"/>
          <p14:tracePt t="18658" x="608013" y="1639888"/>
          <p14:tracePt t="18675" x="581025" y="1665288"/>
          <p14:tracePt t="18692" x="561975" y="1684338"/>
          <p14:tracePt t="18708" x="549275" y="1698625"/>
          <p14:tracePt t="18725" x="541338" y="1717675"/>
          <p14:tracePt t="18742" x="541338" y="1730375"/>
          <p14:tracePt t="18758" x="541338" y="1757363"/>
          <p14:tracePt t="18775" x="541338" y="1776413"/>
          <p14:tracePt t="18792" x="541338" y="1795463"/>
          <p14:tracePt t="18808" x="555625" y="1835150"/>
          <p14:tracePt t="18825" x="574675" y="1854200"/>
          <p14:tracePt t="18842" x="593725" y="1881188"/>
          <p14:tracePt t="18859" x="627063" y="1906588"/>
          <p14:tracePt t="18875" x="660400" y="1933575"/>
          <p14:tracePt t="18892" x="704850" y="1965325"/>
          <p14:tracePt t="18909" x="731838" y="1979613"/>
          <p14:tracePt t="18925" x="757238" y="1985963"/>
          <p14:tracePt t="18942" x="790575" y="2005013"/>
          <p14:tracePt t="18959" x="822325" y="2017713"/>
          <p14:tracePt t="18975" x="855663" y="2024063"/>
          <p14:tracePt t="18992" x="920750" y="2044700"/>
          <p14:tracePt t="19009" x="954088" y="2044700"/>
          <p14:tracePt t="19025" x="979488" y="2044700"/>
          <p14:tracePt t="19042" x="1012825" y="2044700"/>
          <p14:tracePt t="19059" x="1050925" y="2044700"/>
          <p14:tracePt t="19076" x="1077913" y="2038350"/>
          <p14:tracePt t="19092" x="1103313" y="2032000"/>
          <p14:tracePt t="19109" x="1123950" y="2024063"/>
          <p14:tracePt t="19126" x="1143000" y="2011363"/>
          <p14:tracePt t="19142" x="1155700" y="2005013"/>
          <p14:tracePt t="19159" x="1168400" y="1992313"/>
          <p14:tracePt t="19176" x="1189038" y="1973263"/>
          <p14:tracePt t="19192" x="1214438" y="1946275"/>
          <p14:tracePt t="19209" x="1227138" y="1933575"/>
          <p14:tracePt t="19226" x="1235075" y="1920875"/>
          <p14:tracePt t="19242" x="1235075" y="1893888"/>
          <p14:tracePt t="19259" x="1235075" y="1874838"/>
          <p14:tracePt t="19276" x="1235075" y="1847850"/>
          <p14:tracePt t="19292" x="1235075" y="1816100"/>
          <p14:tracePt t="19309" x="1235075" y="1789113"/>
          <p14:tracePt t="19326" x="1235075" y="1782763"/>
          <p14:tracePt t="19342" x="1235075" y="1763713"/>
          <p14:tracePt t="19359" x="1227138" y="1763713"/>
          <p14:tracePt t="19376" x="1220788" y="1763713"/>
          <p14:tracePt t="19481" x="1220788" y="1770063"/>
          <p14:tracePt t="19489" x="1220788" y="1776413"/>
          <p14:tracePt t="19497" x="1220788" y="1789113"/>
          <p14:tracePt t="19510" x="1220788" y="1803400"/>
          <p14:tracePt t="19526" x="1220788" y="1822450"/>
          <p14:tracePt t="19543" x="1227138" y="1835150"/>
          <p14:tracePt t="19560" x="1220788" y="1847850"/>
          <p14:tracePt t="19576" x="1220788" y="1862138"/>
          <p14:tracePt t="19593" x="1220788" y="1868488"/>
          <p14:tracePt t="19610" x="1214438" y="1881188"/>
          <p14:tracePt t="19626" x="1201738" y="1887538"/>
          <p14:tracePt t="19643" x="1201738" y="1900238"/>
          <p14:tracePt t="19660" x="1201738" y="1912938"/>
          <p14:tracePt t="19676" x="1195388" y="1920875"/>
          <p14:tracePt t="19693" x="1195388" y="1933575"/>
          <p14:tracePt t="19913" x="1208088" y="1933575"/>
          <p14:tracePt t="19921" x="1241425" y="1946275"/>
          <p14:tracePt t="19937" x="1260475" y="1946275"/>
          <p14:tracePt t="19943" x="1312863" y="1952625"/>
          <p14:tracePt t="19960" x="1411288" y="1965325"/>
          <p14:tracePt t="19977" x="1455738" y="1973263"/>
          <p14:tracePt t="19993" x="1489075" y="1973263"/>
          <p14:tracePt t="20010" x="1508125" y="1973263"/>
          <p14:tracePt t="20027" x="1522413" y="1973263"/>
          <p14:tracePt t="20044" x="1541463" y="1973263"/>
          <p14:tracePt t="20060" x="1560513" y="1973263"/>
          <p14:tracePt t="20077" x="1593850" y="1973263"/>
          <p14:tracePt t="20094" x="1619250" y="1973263"/>
          <p14:tracePt t="20110" x="1652588" y="1973263"/>
          <p14:tracePt t="20127" x="1684338" y="1973263"/>
          <p14:tracePt t="20144" x="1711325" y="1973263"/>
          <p14:tracePt t="20160" x="1717675" y="1973263"/>
          <p14:tracePt t="26905" x="1724025" y="1979613"/>
          <p14:tracePt t="26913" x="1736725" y="1979613"/>
          <p14:tracePt t="26929" x="1757363" y="1985963"/>
          <p14:tracePt t="26939" x="1789113" y="1992313"/>
          <p14:tracePt t="26955" x="1816100" y="2005013"/>
          <p14:tracePt t="26971" x="1835150" y="2011363"/>
          <p14:tracePt t="26988" x="1847850" y="2011363"/>
          <p14:tracePt t="27041" x="1854200" y="2005013"/>
          <p14:tracePt t="27049" x="1862138" y="2005013"/>
          <p14:tracePt t="27057" x="1881188" y="2005013"/>
          <p14:tracePt t="27071" x="1900238" y="2005013"/>
          <p14:tracePt t="27088" x="1927225" y="2005013"/>
          <p14:tracePt t="27105" x="1973263" y="2005013"/>
          <p14:tracePt t="27121" x="1985963" y="1998663"/>
          <p14:tracePt t="27138" x="1998663" y="1992313"/>
          <p14:tracePt t="27155" x="2005013" y="1985963"/>
          <p14:tracePt t="27171" x="2011363" y="1979613"/>
          <p14:tracePt t="27188" x="2024063" y="1965325"/>
          <p14:tracePt t="27205" x="2032000" y="1952625"/>
          <p14:tracePt t="27221" x="2044700" y="1939925"/>
          <p14:tracePt t="27238" x="2044700" y="1920875"/>
          <p14:tracePt t="27255" x="2044700" y="1912938"/>
          <p14:tracePt t="27271" x="2044700" y="1893888"/>
          <p14:tracePt t="27288" x="2044700" y="1881188"/>
          <p14:tracePt t="27305" x="2038350" y="1854200"/>
          <p14:tracePt t="27321" x="2032000" y="1841500"/>
          <p14:tracePt t="27338" x="2024063" y="1809750"/>
          <p14:tracePt t="27355" x="2005013" y="1776413"/>
          <p14:tracePt t="27372" x="1992313" y="1744663"/>
          <p14:tracePt t="27388" x="1973263" y="1724025"/>
          <p14:tracePt t="27405" x="1965325" y="1704975"/>
          <p14:tracePt t="27422" x="1946275" y="1684338"/>
          <p14:tracePt t="27438" x="1927225" y="1677988"/>
          <p14:tracePt t="27455" x="1906588" y="1665288"/>
          <p14:tracePt t="27472" x="1887538" y="1652588"/>
          <p14:tracePt t="27488" x="1862138" y="1639888"/>
          <p14:tracePt t="27505" x="1847850" y="1625600"/>
          <p14:tracePt t="27522" x="1828800" y="1612900"/>
          <p14:tracePt t="27539" x="1795463" y="1606550"/>
          <p14:tracePt t="27555" x="1763713" y="1593850"/>
          <p14:tracePt t="27572" x="1736725" y="1587500"/>
          <p14:tracePt t="27589" x="1704975" y="1574800"/>
          <p14:tracePt t="27605" x="1671638" y="1574800"/>
          <p14:tracePt t="27622" x="1639888" y="1560513"/>
          <p14:tracePt t="27639" x="1593850" y="1554163"/>
          <p14:tracePt t="27655" x="1554163" y="1554163"/>
          <p14:tracePt t="27672" x="1522413" y="1547813"/>
          <p14:tracePt t="27689" x="1476375" y="1547813"/>
          <p14:tracePt t="27706" x="1449388" y="1554163"/>
          <p14:tracePt t="27722" x="1417638" y="1566863"/>
          <p14:tracePt t="27739" x="1397000" y="1581150"/>
          <p14:tracePt t="27755" x="1377950" y="1593850"/>
          <p14:tracePt t="27772" x="1352550" y="1606550"/>
          <p14:tracePt t="27789" x="1331913" y="1625600"/>
          <p14:tracePt t="27806" x="1312863" y="1646238"/>
          <p14:tracePt t="27822" x="1293813" y="1671638"/>
          <p14:tracePt t="27839" x="1279525" y="1692275"/>
          <p14:tracePt t="27856" x="1260475" y="1711325"/>
          <p14:tracePt t="27872" x="1247775" y="1730375"/>
          <p14:tracePt t="27889" x="1235075" y="1763713"/>
          <p14:tracePt t="27906" x="1227138" y="1795463"/>
          <p14:tracePt t="27922" x="1227138" y="1828800"/>
          <p14:tracePt t="27939" x="1227138" y="1854200"/>
          <p14:tracePt t="27956" x="1227138" y="1874838"/>
          <p14:tracePt t="27972" x="1241425" y="1887538"/>
          <p14:tracePt t="27989" x="1254125" y="1906588"/>
          <p14:tracePt t="28006" x="1273175" y="1927225"/>
          <p14:tracePt t="28022" x="1273175" y="1933575"/>
          <p14:tracePt t="28039" x="1279525" y="1933575"/>
          <p14:tracePt t="28057" x="1287463" y="1933575"/>
          <p14:tracePt t="28225" x="1279525" y="1933575"/>
          <p14:tracePt t="28233" x="1273175" y="1939925"/>
          <p14:tracePt t="28249" x="1266825" y="1939925"/>
          <p14:tracePt t="28257" x="1254125" y="1939925"/>
          <p14:tracePt t="28273" x="1208088" y="1946275"/>
          <p14:tracePt t="28290" x="1176338" y="1946275"/>
          <p14:tracePt t="28306" x="1168400" y="1952625"/>
          <p14:tracePt t="28323" x="1162050" y="1952625"/>
          <p14:tracePt t="28385" x="1155700" y="1952625"/>
          <p14:tracePt t="28393" x="1149350" y="1952625"/>
          <p14:tracePt t="28401" x="1130300" y="1952625"/>
          <p14:tracePt t="28407" x="1096963" y="1952625"/>
          <p14:tracePt t="28423" x="1065213" y="1952625"/>
          <p14:tracePt t="28440" x="1031875" y="1952625"/>
          <p14:tracePt t="28456" x="998538" y="1952625"/>
          <p14:tracePt t="28473" x="985838" y="1952625"/>
          <p14:tracePt t="28490" x="966788" y="1952625"/>
          <p14:tracePt t="28507" x="954088" y="1952625"/>
          <p14:tracePt t="28523" x="920750" y="1952625"/>
          <p14:tracePt t="28540" x="895350" y="1952625"/>
          <p14:tracePt t="28557" x="868363" y="1952625"/>
          <p14:tracePt t="28573" x="849313" y="1952625"/>
          <p14:tracePt t="28590" x="836613" y="1952625"/>
          <p14:tracePt t="28729" x="842963" y="1952625"/>
          <p14:tracePt t="28737" x="855663" y="1952625"/>
          <p14:tracePt t="28745" x="914400" y="1946275"/>
          <p14:tracePt t="28757" x="966788" y="1946275"/>
          <p14:tracePt t="28774" x="1012825" y="1946275"/>
          <p14:tracePt t="28790" x="1044575" y="1946275"/>
          <p14:tracePt t="28807" x="1065213" y="1946275"/>
          <p14:tracePt t="28824" x="1077913" y="1946275"/>
          <p14:tracePt t="28840" x="1084263" y="1946275"/>
          <p14:tracePt t="28881" x="1090613" y="1946275"/>
          <p14:tracePt t="28953" x="1084263" y="1946275"/>
          <p14:tracePt t="28969" x="1077913" y="1946275"/>
          <p14:tracePt t="28977" x="1071563" y="1946275"/>
          <p14:tracePt t="28982" x="1058863" y="1946275"/>
          <p14:tracePt t="28991" x="1044575" y="1946275"/>
          <p14:tracePt t="29007" x="1031875" y="1946275"/>
          <p14:tracePt t="29024" x="1012825" y="1946275"/>
          <p14:tracePt t="29041" x="979488" y="1946275"/>
          <p14:tracePt t="29057" x="973138" y="1952625"/>
          <p14:tracePt t="29074" x="960438" y="1952625"/>
          <p14:tracePt t="29091" x="947738" y="1952625"/>
          <p14:tracePt t="29210" x="954088" y="1952625"/>
          <p14:tracePt t="29226" x="960438" y="1952625"/>
          <p14:tracePt t="29234" x="973138" y="1952625"/>
          <p14:tracePt t="29242" x="1006475" y="1952625"/>
          <p14:tracePt t="29259" x="1019175" y="1952625"/>
          <p14:tracePt t="31746" x="1025525" y="1958975"/>
          <p14:tracePt t="31762" x="1050925" y="1965325"/>
          <p14:tracePt t="31762" x="1096963" y="1965325"/>
          <p14:tracePt t="31779" x="1143000" y="1965325"/>
          <p14:tracePt t="31796" x="1182688" y="1965325"/>
          <p14:tracePt t="31812" x="1208088" y="1965325"/>
          <p14:tracePt t="31829" x="1247775" y="1965325"/>
          <p14:tracePt t="31846" x="1287463" y="1965325"/>
          <p14:tracePt t="31862" x="1331913" y="1965325"/>
          <p14:tracePt t="31879" x="1404938" y="1965325"/>
          <p14:tracePt t="31896" x="1476375" y="1965325"/>
          <p14:tracePt t="31912" x="1541463" y="1965325"/>
          <p14:tracePt t="31929" x="1593850" y="1965325"/>
          <p14:tracePt t="31946" x="1684338" y="1965325"/>
          <p14:tracePt t="31962" x="1744663" y="1965325"/>
          <p14:tracePt t="31979" x="1809750" y="1965325"/>
          <p14:tracePt t="31996" x="1893888" y="1965325"/>
          <p14:tracePt t="32012" x="1965325" y="1973263"/>
          <p14:tracePt t="32029" x="2038350" y="1973263"/>
          <p14:tracePt t="32046" x="2109788" y="1973263"/>
          <p14:tracePt t="32063" x="2181225" y="1973263"/>
          <p14:tracePt t="32079" x="2233613" y="1973263"/>
          <p14:tracePt t="32096" x="2305050" y="1973263"/>
          <p14:tracePt t="32113" x="2384425" y="1973263"/>
          <p14:tracePt t="32129" x="2514600" y="1973263"/>
          <p14:tracePt t="32146" x="2586038" y="1973263"/>
          <p14:tracePt t="32163" x="2625725" y="1973263"/>
          <p14:tracePt t="32179" x="2651125" y="1973263"/>
          <p14:tracePt t="32196" x="2684463" y="1973263"/>
          <p14:tracePt t="32213" x="2703513" y="1973263"/>
          <p14:tracePt t="32229" x="2730500" y="1973263"/>
          <p14:tracePt t="32246" x="2776538" y="1973263"/>
          <p14:tracePt t="32263" x="2814638" y="1965325"/>
          <p14:tracePt t="32280" x="2847975" y="1965325"/>
          <p14:tracePt t="32296" x="2873375" y="1965325"/>
          <p14:tracePt t="32313" x="2894013" y="1965325"/>
          <p14:tracePt t="32330" x="2906713" y="1958975"/>
          <p14:tracePt t="32346" x="2919413" y="1946275"/>
          <p14:tracePt t="32386" x="2932113" y="1939925"/>
          <p14:tracePt t="32396" x="2932113" y="1933575"/>
          <p14:tracePt t="32402" x="2938463" y="1927225"/>
          <p14:tracePt t="32415" x="2938463" y="1912938"/>
          <p14:tracePt t="32430" x="2952750" y="1906588"/>
          <p14:tracePt t="32446" x="2952750" y="1881188"/>
          <p14:tracePt t="32463" x="2952750" y="1868488"/>
          <p14:tracePt t="32480" x="2952750" y="1847850"/>
          <p14:tracePt t="32496" x="2952750" y="1828800"/>
          <p14:tracePt t="32513" x="2946400" y="1795463"/>
          <p14:tracePt t="32530" x="2938463" y="1776413"/>
          <p14:tracePt t="32547" x="2932113" y="1763713"/>
          <p14:tracePt t="32563" x="2925763" y="1751013"/>
          <p14:tracePt t="32580" x="2906713" y="1730375"/>
          <p14:tracePt t="32597" x="2887663" y="1704975"/>
          <p14:tracePt t="32613" x="2860675" y="1684338"/>
          <p14:tracePt t="32630" x="2835275" y="1665288"/>
          <p14:tracePt t="32647" x="2820988" y="1652588"/>
          <p14:tracePt t="32663" x="2801938" y="1646238"/>
          <p14:tracePt t="32680" x="2776538" y="1639888"/>
          <p14:tracePt t="32697" x="2730500" y="1625600"/>
          <p14:tracePt t="32713" x="2671763" y="1612900"/>
          <p14:tracePt t="32730" x="2613025" y="1606550"/>
          <p14:tracePt t="32747" x="2547938" y="1600200"/>
          <p14:tracePt t="32763" x="2501900" y="1600200"/>
          <p14:tracePt t="32780" x="2468563" y="1600200"/>
          <p14:tracePt t="32797" x="2443163" y="1600200"/>
          <p14:tracePt t="32814" x="2416175" y="1600200"/>
          <p14:tracePt t="32830" x="2384425" y="1625600"/>
          <p14:tracePt t="32847" x="2344738" y="1652588"/>
          <p14:tracePt t="32864" x="2319338" y="1684338"/>
          <p14:tracePt t="32880" x="2292350" y="1717675"/>
          <p14:tracePt t="32897" x="2273300" y="1763713"/>
          <p14:tracePt t="32914" x="2266950" y="1809750"/>
          <p14:tracePt t="32930" x="2266950" y="1862138"/>
          <p14:tracePt t="32947" x="2286000" y="1912938"/>
          <p14:tracePt t="32964" x="2311400" y="1952625"/>
          <p14:tracePt t="32981" x="2357438" y="1985963"/>
          <p14:tracePt t="32997" x="2422525" y="2017713"/>
          <p14:tracePt t="33014" x="2495550" y="2044700"/>
          <p14:tracePt t="33031" x="2547938" y="2051050"/>
          <p14:tracePt t="33047" x="2566988" y="2051050"/>
          <p14:tracePt t="33170" x="2560638" y="2051050"/>
          <p14:tracePt t="33180" x="2554288" y="2051050"/>
          <p14:tracePt t="33186" x="2547938" y="2051050"/>
          <p14:tracePt t="33194" x="2533650" y="2051050"/>
          <p14:tracePt t="33202" x="2514600" y="2051050"/>
          <p14:tracePt t="33214" x="2455863" y="2057400"/>
          <p14:tracePt t="33231" x="2409825" y="2057400"/>
          <p14:tracePt t="33248" x="2357438" y="2057400"/>
          <p14:tracePt t="33264" x="2311400" y="2057400"/>
          <p14:tracePt t="33281" x="2260600" y="2057400"/>
          <p14:tracePt t="33298" x="2174875" y="2057400"/>
          <p14:tracePt t="33314" x="2097088" y="2051050"/>
          <p14:tracePt t="33331" x="2032000" y="2044700"/>
          <p14:tracePt t="33348" x="1952625" y="2044700"/>
          <p14:tracePt t="33364" x="1881188" y="2044700"/>
          <p14:tracePt t="33381" x="1803400" y="2044700"/>
          <p14:tracePt t="33398" x="1744663" y="2044700"/>
          <p14:tracePt t="33414" x="1677988" y="2044700"/>
          <p14:tracePt t="33431" x="1600200" y="2044700"/>
          <p14:tracePt t="33448" x="1522413" y="2044700"/>
          <p14:tracePt t="33464" x="1443038" y="2044700"/>
          <p14:tracePt t="33481" x="1312863" y="2044700"/>
          <p14:tracePt t="33498" x="1241425" y="2044700"/>
          <p14:tracePt t="33515" x="1168400" y="2044700"/>
          <p14:tracePt t="33531" x="1103313" y="2044700"/>
          <p14:tracePt t="33548" x="1050925" y="2044700"/>
          <p14:tracePt t="33565" x="998538" y="2044700"/>
          <p14:tracePt t="33581" x="908050" y="2044700"/>
          <p14:tracePt t="33598" x="849313" y="2038350"/>
          <p14:tracePt t="33615" x="803275" y="2038350"/>
          <p14:tracePt t="33631" x="777875" y="2038350"/>
          <p14:tracePt t="33786" x="777875" y="2032000"/>
          <p14:tracePt t="33794" x="784225" y="2032000"/>
          <p14:tracePt t="33802" x="790575" y="2032000"/>
          <p14:tracePt t="33802" x="796925" y="2024063"/>
          <p14:tracePt t="33815" x="815975" y="2011363"/>
          <p14:tracePt t="33832" x="842963" y="1998663"/>
          <p14:tracePt t="33848" x="874713" y="1985963"/>
          <p14:tracePt t="33865" x="920750" y="1973263"/>
          <p14:tracePt t="33882" x="954088" y="1965325"/>
          <p14:tracePt t="33898" x="973138" y="1965325"/>
          <p14:tracePt t="33915" x="985838" y="1958975"/>
          <p14:tracePt t="33932" x="985838" y="1952625"/>
          <p14:tracePt t="33994" x="979488" y="1952625"/>
          <p14:tracePt t="34002" x="973138" y="1952625"/>
          <p14:tracePt t="34010" x="966788" y="1952625"/>
          <p14:tracePt t="34018" x="933450" y="1946275"/>
          <p14:tracePt t="34032" x="895350" y="1946275"/>
          <p14:tracePt t="34049" x="855663" y="1946275"/>
          <p14:tracePt t="34065" x="815975" y="1946275"/>
          <p14:tracePt t="34202" x="830263" y="1946275"/>
          <p14:tracePt t="34210" x="842963" y="1946275"/>
          <p14:tracePt t="34218" x="874713" y="1946275"/>
          <p14:tracePt t="34226" x="914400" y="1946275"/>
          <p14:tracePt t="34232" x="992188" y="1946275"/>
          <p14:tracePt t="34249" x="1117600" y="1952625"/>
          <p14:tracePt t="34266" x="1143000" y="1952625"/>
          <p14:tracePt t="34358" x="1130300" y="1952625"/>
          <p14:tracePt t="34370" x="1117600" y="1952625"/>
          <p14:tracePt t="34381" x="1090613" y="1952625"/>
          <p14:tracePt t="34386" x="1065213" y="1952625"/>
          <p14:tracePt t="34399" x="1038225" y="1952625"/>
          <p14:tracePt t="34400" x="966788" y="1946275"/>
          <p14:tracePt t="34416" x="874713" y="1946275"/>
          <p14:tracePt t="34433" x="815975" y="1946275"/>
          <p14:tracePt t="34449" x="769938" y="1946275"/>
          <p14:tracePt t="34562" x="784225" y="1946275"/>
          <p14:tracePt t="34570" x="815975" y="1946275"/>
          <p14:tracePt t="34578" x="862013" y="1946275"/>
          <p14:tracePt t="34586" x="947738" y="1946275"/>
          <p14:tracePt t="34599" x="1038225" y="1952625"/>
          <p14:tracePt t="34616" x="1103313" y="1965325"/>
          <p14:tracePt t="34633" x="1117600" y="1965325"/>
          <p14:tracePt t="34690" x="1109663" y="1965325"/>
          <p14:tracePt t="36098" x="1103313" y="1965325"/>
          <p14:tracePt t="36106" x="1096963" y="1973263"/>
          <p14:tracePt t="36111" x="1090613" y="1973263"/>
          <p14:tracePt t="36119" x="1077913" y="1973263"/>
          <p14:tracePt t="36135" x="1058863" y="1973263"/>
          <p14:tracePt t="36152" x="1031875" y="1973263"/>
          <p14:tracePt t="36168" x="985838" y="1973263"/>
          <p14:tracePt t="36185" x="914400" y="1973263"/>
          <p14:tracePt t="36202" x="868363" y="1973263"/>
          <p14:tracePt t="36218" x="836613" y="1973263"/>
          <p14:tracePt t="36235" x="822325" y="1973263"/>
          <p14:tracePt t="36252" x="815975" y="1973263"/>
          <p14:tracePt t="36402" x="822325" y="1973263"/>
          <p14:tracePt t="36408" x="842963" y="1973263"/>
          <p14:tracePt t="36419" x="862013" y="1973263"/>
          <p14:tracePt t="36419" x="933450" y="1973263"/>
          <p14:tracePt t="36435" x="1019175" y="1973263"/>
          <p14:tracePt t="36452" x="1123950" y="1973263"/>
          <p14:tracePt t="36469" x="1220788" y="1973263"/>
          <p14:tracePt t="36485" x="1293813" y="1973263"/>
          <p14:tracePt t="36502" x="1365250" y="1973263"/>
          <p14:tracePt t="36519" x="1423988" y="1973263"/>
          <p14:tracePt t="36536" x="1495425" y="1973263"/>
          <p14:tracePt t="36552" x="1566863" y="1973263"/>
          <p14:tracePt t="36569" x="1633538" y="1965325"/>
          <p14:tracePt t="36586" x="1646238" y="1965325"/>
          <p14:tracePt t="36866" x="1652588" y="1965325"/>
          <p14:tracePt t="36874" x="1665288" y="1965325"/>
          <p14:tracePt t="36882" x="1692275" y="1965325"/>
          <p14:tracePt t="36890" x="1763713" y="1965325"/>
          <p14:tracePt t="36903" x="1862138" y="1965325"/>
          <p14:tracePt t="36919" x="1946275" y="1965325"/>
          <p14:tracePt t="36936" x="2024063" y="1965325"/>
          <p14:tracePt t="36953" x="2090738" y="1958975"/>
          <p14:tracePt t="36970" x="2109788" y="1952625"/>
          <p14:tracePt t="36986" x="2135188" y="1933575"/>
          <p14:tracePt t="37003" x="2155825" y="1920875"/>
          <p14:tracePt t="37020" x="2168525" y="1887538"/>
          <p14:tracePt t="37036" x="2187575" y="1874838"/>
          <p14:tracePt t="37053" x="2187575" y="1854200"/>
          <p14:tracePt t="37070" x="2187575" y="1828800"/>
          <p14:tracePt t="37086" x="2187575" y="1803400"/>
          <p14:tracePt t="37103" x="2181225" y="1789113"/>
          <p14:tracePt t="37120" x="2174875" y="1770063"/>
          <p14:tracePt t="37136" x="2162175" y="1757363"/>
          <p14:tracePt t="37153" x="2122488" y="1717675"/>
          <p14:tracePt t="37170" x="2103438" y="1698625"/>
          <p14:tracePt t="37186" x="2076450" y="1671638"/>
          <p14:tracePt t="37203" x="2032000" y="1646238"/>
          <p14:tracePt t="37220" x="1985963" y="1619250"/>
          <p14:tracePt t="37237" x="1933575" y="1587500"/>
          <p14:tracePt t="37253" x="1881188" y="1581150"/>
          <p14:tracePt t="37270" x="1835150" y="1574800"/>
          <p14:tracePt t="37287" x="1776413" y="1574800"/>
          <p14:tracePt t="37303" x="1717675" y="1574800"/>
          <p14:tracePt t="37320" x="1671638" y="1574800"/>
          <p14:tracePt t="37337" x="1619250" y="1574800"/>
          <p14:tracePt t="37353" x="1554163" y="1574800"/>
          <p14:tracePt t="37370" x="1522413" y="1581150"/>
          <p14:tracePt t="37387" x="1489075" y="1593850"/>
          <p14:tracePt t="37403" x="1449388" y="1593850"/>
          <p14:tracePt t="37420" x="1423988" y="1606550"/>
          <p14:tracePt t="37437" x="1397000" y="1619250"/>
          <p14:tracePt t="37453" x="1384300" y="1625600"/>
          <p14:tracePt t="37470" x="1358900" y="1639888"/>
          <p14:tracePt t="37487" x="1338263" y="1658938"/>
          <p14:tracePt t="37504" x="1319213" y="1671638"/>
          <p14:tracePt t="37520" x="1300163" y="1692275"/>
          <p14:tracePt t="37537" x="1279525" y="1724025"/>
          <p14:tracePt t="37554" x="1266825" y="1757363"/>
          <p14:tracePt t="37570" x="1266825" y="1776413"/>
          <p14:tracePt t="37587" x="1266825" y="1795463"/>
          <p14:tracePt t="37604" x="1279525" y="1816100"/>
          <p14:tracePt t="37620" x="1300163" y="1847850"/>
          <p14:tracePt t="37637" x="1338263" y="1887538"/>
          <p14:tracePt t="37654" x="1404938" y="1920875"/>
          <p14:tracePt t="37671" x="1470025" y="1965325"/>
          <p14:tracePt t="37687" x="1541463" y="1992313"/>
          <p14:tracePt t="37704" x="1600200" y="2017713"/>
          <p14:tracePt t="37721" x="1639888" y="2024063"/>
          <p14:tracePt t="37737" x="1684338" y="2032000"/>
          <p14:tracePt t="37754" x="1692275" y="2032000"/>
          <p14:tracePt t="38458" x="1684338" y="2032000"/>
          <p14:tracePt t="38473" x="1677988" y="2032000"/>
          <p14:tracePt t="38481" x="1671638" y="2032000"/>
          <p14:tracePt t="38489" x="1665288" y="2032000"/>
          <p14:tracePt t="38505" x="1646238" y="2024063"/>
          <p14:tracePt t="38522" x="1625600" y="2024063"/>
          <p14:tracePt t="38538" x="1581150" y="2017713"/>
          <p14:tracePt t="38555" x="1528763" y="2017713"/>
          <p14:tracePt t="38572" x="1476375" y="2017713"/>
          <p14:tracePt t="38588" x="1404938" y="2017713"/>
          <p14:tracePt t="38605" x="1346200" y="2017713"/>
          <p14:tracePt t="38622" x="1293813" y="2017713"/>
          <p14:tracePt t="38638" x="1247775" y="2017713"/>
          <p14:tracePt t="38655" x="1214438" y="2017713"/>
          <p14:tracePt t="38672" x="1201738" y="2017713"/>
          <p14:tracePt t="38689" x="1195388" y="2017713"/>
          <p14:tracePt t="38705" x="1168400" y="2017713"/>
          <p14:tracePt t="38722" x="1130300" y="2017713"/>
          <p14:tracePt t="38739" x="1065213" y="2017713"/>
          <p14:tracePt t="38755" x="1025525" y="2017713"/>
          <p14:tracePt t="38772" x="973138" y="2017713"/>
          <p14:tracePt t="38789" x="954088" y="2017713"/>
          <p14:tracePt t="38805" x="947738" y="2017713"/>
          <p14:tracePt t="39681" x="954088" y="2017713"/>
          <p14:tracePt t="39689" x="960438" y="2017713"/>
          <p14:tracePt t="39697" x="979488" y="2011363"/>
          <p14:tracePt t="40185" x="973138" y="2011363"/>
          <p14:tracePt t="40197" x="966788" y="2011363"/>
          <p14:tracePt t="40209" x="960438" y="2011363"/>
          <p14:tracePt t="40217" x="947738" y="2011363"/>
          <p14:tracePt t="40225" x="914400" y="1998663"/>
          <p14:tracePt t="40241" x="889000" y="1998663"/>
          <p14:tracePt t="40297" x="881063" y="1998663"/>
          <p14:tracePt t="40361" x="895350" y="1998663"/>
          <p14:tracePt t="40371" x="920750" y="1998663"/>
          <p14:tracePt t="40377" x="966788" y="2005013"/>
          <p14:tracePt t="40391" x="1019175" y="2005013"/>
          <p14:tracePt t="40393" x="1117600" y="2017713"/>
          <p14:tracePt t="40408" x="1254125" y="2044700"/>
          <p14:tracePt t="40425" x="1390650" y="2057400"/>
          <p14:tracePt t="40441" x="1541463" y="2063750"/>
          <p14:tracePt t="40458" x="1612900" y="2063750"/>
          <p14:tracePt t="40475" x="1684338" y="2063750"/>
          <p14:tracePt t="40491" x="1744663" y="2057400"/>
          <p14:tracePt t="40508" x="1809750" y="2044700"/>
          <p14:tracePt t="40524" x="1881188" y="2038350"/>
          <p14:tracePt t="40541" x="1946275" y="2032000"/>
          <p14:tracePt t="40558" x="2011363" y="2011363"/>
          <p14:tracePt t="40575" x="2070100" y="1998663"/>
          <p14:tracePt t="40591" x="2116138" y="1979613"/>
          <p14:tracePt t="40608" x="2155825" y="1979613"/>
          <p14:tracePt t="40625" x="2187575" y="1965325"/>
          <p14:tracePt t="40642" x="2201863" y="1952625"/>
          <p14:tracePt t="40658" x="2214563" y="1933575"/>
          <p14:tracePt t="40675" x="2220913" y="1912938"/>
          <p14:tracePt t="40691" x="2220913" y="1887538"/>
          <p14:tracePt t="40708" x="2193925" y="1847850"/>
          <p14:tracePt t="40725" x="2155825" y="1795463"/>
          <p14:tracePt t="40742" x="2103438" y="1744663"/>
          <p14:tracePt t="40758" x="2032000" y="1684338"/>
          <p14:tracePt t="40775" x="1952625" y="1652588"/>
          <p14:tracePt t="40792" x="1893888" y="1633538"/>
          <p14:tracePt t="40808" x="1874838" y="1633538"/>
          <p14:tracePt t="40825" x="1868488" y="1639888"/>
          <p14:tracePt t="40842" x="1868488" y="1665288"/>
          <p14:tracePt t="40858" x="1900238" y="1677988"/>
          <p14:tracePt t="40875" x="1946275" y="1698625"/>
          <p14:tracePt t="40892" x="1992313" y="1717675"/>
          <p14:tracePt t="40908" x="2044700" y="1730375"/>
          <p14:tracePt t="40925" x="2097088" y="1730375"/>
          <p14:tracePt t="40942" x="2128838" y="1744663"/>
          <p14:tracePt t="40958" x="2174875" y="1751013"/>
          <p14:tracePt t="40975" x="2208213" y="1763713"/>
          <p14:tracePt t="40992" x="2220913" y="1770063"/>
          <p14:tracePt t="41033" x="2214563" y="1770063"/>
          <p14:tracePt t="41041" x="2208213" y="1782763"/>
          <p14:tracePt t="41049" x="2187575" y="1795463"/>
          <p14:tracePt t="41059" x="2155825" y="1809750"/>
          <p14:tracePt t="41075" x="2128838" y="1822450"/>
          <p14:tracePt t="41092" x="2103438" y="1847850"/>
          <p14:tracePt t="41109" x="2097088" y="1854200"/>
          <p14:tracePt t="41125" x="2090738" y="1868488"/>
          <p14:tracePt t="41209" x="2097088" y="1868488"/>
          <p14:tracePt t="41217" x="2116138" y="1868488"/>
          <p14:tracePt t="41225" x="2128838" y="1868488"/>
          <p14:tracePt t="41226" x="2174875" y="1868488"/>
          <p14:tracePt t="41242" x="2246313" y="1868488"/>
          <p14:tracePt t="41259" x="2319338" y="1868488"/>
          <p14:tracePt t="41276" x="2363788" y="1868488"/>
          <p14:tracePt t="41292" x="2390775" y="1868488"/>
          <p14:tracePt t="41309" x="2403475" y="1868488"/>
          <p14:tracePt t="41326" x="2416175" y="1868488"/>
          <p14:tracePt t="41342" x="2422525" y="1868488"/>
          <p14:tracePt t="41359" x="2436813" y="1868488"/>
          <p14:tracePt t="41376" x="2449513" y="1868488"/>
          <p14:tracePt t="41392" x="2462213" y="1868488"/>
          <p14:tracePt t="41489" x="2462213" y="1874838"/>
          <p14:tracePt t="41497" x="2443163" y="1874838"/>
          <p14:tracePt t="41505" x="2409825" y="1874838"/>
          <p14:tracePt t="41513" x="2363788" y="1874838"/>
          <p14:tracePt t="41526" x="2319338" y="1874838"/>
          <p14:tracePt t="41526" x="2214563" y="1874838"/>
          <p14:tracePt t="41543" x="2122488" y="1874838"/>
          <p14:tracePt t="41559" x="2057400" y="1874838"/>
          <p14:tracePt t="41576" x="2051050" y="1881188"/>
          <p14:tracePt t="41593" x="2044700" y="1881188"/>
          <p14:tracePt t="41665" x="2063750" y="1887538"/>
          <p14:tracePt t="41673" x="2090738" y="1893888"/>
          <p14:tracePt t="41681" x="2187575" y="1912938"/>
          <p14:tracePt t="41697" x="2246313" y="1927225"/>
          <p14:tracePt t="41710" x="2305050" y="1946275"/>
          <p14:tracePt t="41713" x="2443163" y="1965325"/>
          <p14:tracePt t="41727" x="2547938" y="1985963"/>
          <p14:tracePt t="41743" x="2619375" y="1998663"/>
          <p14:tracePt t="41760" x="2632075" y="2005013"/>
          <p14:tracePt t="42217" x="2638425" y="2005013"/>
          <p14:tracePt t="42233" x="2644775" y="2005013"/>
          <p14:tracePt t="42241" x="2651125" y="1998663"/>
          <p14:tracePt t="42257" x="2659063" y="1998663"/>
          <p14:tracePt t="42260" x="2665413" y="1998663"/>
          <p14:tracePt t="42260" x="2684463" y="1998663"/>
          <p14:tracePt t="42277" x="2703513" y="1998663"/>
          <p14:tracePt t="42294" x="2730500" y="1998663"/>
          <p14:tracePt t="42310" x="2755900" y="1998663"/>
          <p14:tracePt t="42327" x="2789238" y="1998663"/>
          <p14:tracePt t="42344" x="2835275" y="1992313"/>
          <p14:tracePt t="42360" x="2879725" y="1985963"/>
          <p14:tracePt t="42377" x="2952750" y="1965325"/>
          <p14:tracePt t="42394" x="2984500" y="1933575"/>
          <p14:tracePt t="42410" x="3011488" y="1893888"/>
          <p14:tracePt t="42427" x="3011488" y="1862138"/>
          <p14:tracePt t="42444" x="3017838" y="1809750"/>
          <p14:tracePt t="42461" x="3024188" y="1763713"/>
          <p14:tracePt t="42477" x="3011488" y="1711325"/>
          <p14:tracePt t="42494" x="2971800" y="1665288"/>
          <p14:tracePt t="42511" x="2906713" y="1593850"/>
          <p14:tracePt t="42527" x="2847975" y="1554163"/>
          <p14:tracePt t="42544" x="2782888" y="1489075"/>
          <p14:tracePt t="42561" x="2697163" y="1411288"/>
          <p14:tracePt t="42577" x="2638425" y="1390650"/>
          <p14:tracePt t="42594" x="2598738" y="1371600"/>
          <p14:tracePt t="42611" x="2554288" y="1371600"/>
          <p14:tracePt t="42627" x="2501900" y="1384300"/>
          <p14:tracePt t="42644" x="2422525" y="1411288"/>
          <p14:tracePt t="42661" x="2344738" y="1436688"/>
          <p14:tracePt t="42678" x="2298700" y="1455738"/>
          <p14:tracePt t="42694" x="2246313" y="1489075"/>
          <p14:tracePt t="42711" x="2201863" y="1516063"/>
          <p14:tracePt t="42728" x="2174875" y="1554163"/>
          <p14:tracePt t="42744" x="2149475" y="1593850"/>
          <p14:tracePt t="42761" x="2135188" y="1698625"/>
          <p14:tracePt t="42778" x="2128838" y="1744663"/>
          <p14:tracePt t="42794" x="2128838" y="1782763"/>
          <p14:tracePt t="42811" x="2149475" y="1816100"/>
          <p14:tracePt t="42828" x="2174875" y="1835150"/>
          <p14:tracePt t="42844" x="2208213" y="1854200"/>
          <p14:tracePt t="42861" x="2252663" y="1874838"/>
          <p14:tracePt t="42878" x="2319338" y="1893888"/>
          <p14:tracePt t="42894" x="2384425" y="1912938"/>
          <p14:tracePt t="42911" x="2449513" y="1933575"/>
          <p14:tracePt t="42928" x="2514600" y="1939925"/>
          <p14:tracePt t="42945" x="2579688" y="1939925"/>
          <p14:tracePt t="42961" x="2613025" y="1939925"/>
          <p14:tracePt t="42978" x="2625725" y="1946275"/>
          <p14:tracePt t="43953" x="2613025" y="1946275"/>
          <p14:tracePt t="43961" x="2573338" y="1946275"/>
          <p14:tracePt t="43969" x="2527300" y="1946275"/>
          <p14:tracePt t="43977" x="2474913" y="1946275"/>
          <p14:tracePt t="43985" x="2357438" y="1946275"/>
          <p14:tracePt t="43998" x="2260600" y="1946275"/>
          <p14:tracePt t="44013" x="2168525" y="1946275"/>
          <p14:tracePt t="44029" x="2090738" y="1946275"/>
          <p14:tracePt t="44046" x="2011363" y="1946275"/>
          <p14:tracePt t="44063" x="1927225" y="1946275"/>
          <p14:tracePt t="44080" x="1868488" y="1946275"/>
          <p14:tracePt t="44096" x="1809750" y="1946275"/>
          <p14:tracePt t="44113" x="1730375" y="1946275"/>
          <p14:tracePt t="44130" x="1671638" y="1946275"/>
          <p14:tracePt t="44146" x="1625600" y="1946275"/>
          <p14:tracePt t="44163" x="1581150" y="1946275"/>
          <p14:tracePt t="44180" x="1535113" y="1946275"/>
          <p14:tracePt t="44196" x="1516063" y="1946275"/>
          <p14:tracePt t="44213" x="1501775" y="1952625"/>
          <p14:tracePt t="44873" x="1501775" y="1958975"/>
          <p14:tracePt t="44881" x="1508125" y="1965325"/>
          <p14:tracePt t="44898" x="1600200" y="1985963"/>
          <p14:tracePt t="44898" x="1684338" y="2011363"/>
          <p14:tracePt t="44914" x="1763713" y="2044700"/>
          <p14:tracePt t="44931" x="1874838" y="2070100"/>
          <p14:tracePt t="44948" x="1952625" y="2082800"/>
          <p14:tracePt t="44964" x="2038350" y="2082800"/>
          <p14:tracePt t="44981" x="2097088" y="2090738"/>
          <p14:tracePt t="44998" x="2187575" y="2103438"/>
          <p14:tracePt t="45014" x="2292350" y="2149475"/>
          <p14:tracePt t="45031" x="2378075" y="2193925"/>
          <p14:tracePt t="45048" x="2443163" y="2246313"/>
          <p14:tracePt t="45064" x="2495550" y="2292350"/>
          <p14:tracePt t="45081" x="2508250" y="2332038"/>
          <p14:tracePt t="45098" x="2508250" y="2344738"/>
          <p14:tracePt t="45114" x="2495550" y="2370138"/>
          <p14:tracePt t="45131" x="2481263" y="2397125"/>
          <p14:tracePt t="45148" x="2449513" y="2422525"/>
          <p14:tracePt t="45164" x="2403475" y="2455863"/>
          <p14:tracePt t="45181" x="2357438" y="2481263"/>
          <p14:tracePt t="45198" x="2319338" y="2514600"/>
          <p14:tracePt t="45214" x="2266950" y="2540000"/>
          <p14:tracePt t="45231" x="2220913" y="2547938"/>
          <p14:tracePt t="45248" x="2162175" y="2554288"/>
          <p14:tracePt t="45265" x="2044700" y="2560638"/>
          <p14:tracePt t="45281" x="1965325" y="2560638"/>
          <p14:tracePt t="45298" x="1893888" y="2566988"/>
          <p14:tracePt t="45315" x="1795463" y="2566988"/>
          <p14:tracePt t="45331" x="1711325" y="2566988"/>
          <p14:tracePt t="45348" x="1619250" y="2566988"/>
          <p14:tracePt t="45365" x="1535113" y="2566988"/>
          <p14:tracePt t="45381" x="1455738" y="2566988"/>
          <p14:tracePt t="45398" x="1384300" y="2566988"/>
          <p14:tracePt t="45415" x="1306513" y="2566988"/>
          <p14:tracePt t="45431" x="1241425" y="2566988"/>
          <p14:tracePt t="45448" x="1201738" y="2573338"/>
          <p14:tracePt t="45448" x="1189038" y="2579688"/>
          <p14:tracePt t="45465" x="1155700" y="2586038"/>
          <p14:tracePt t="45482" x="1123950" y="2598738"/>
          <p14:tracePt t="45498" x="1084263" y="2598738"/>
          <p14:tracePt t="45515" x="1044575" y="2606675"/>
          <p14:tracePt t="45532" x="992188" y="2613025"/>
          <p14:tracePt t="45548" x="954088" y="2619375"/>
          <p14:tracePt t="45565" x="901700" y="2625725"/>
          <p14:tracePt t="45582" x="855663" y="2632075"/>
          <p14:tracePt t="45598" x="809625" y="2632075"/>
          <p14:tracePt t="45615" x="777875" y="2632075"/>
          <p14:tracePt t="45632" x="744538" y="2632075"/>
          <p14:tracePt t="45648" x="731838" y="2632075"/>
          <p14:tracePt t="45809" x="750888" y="2632075"/>
          <p14:tracePt t="45817" x="777875" y="2632075"/>
          <p14:tracePt t="45825" x="803275" y="2632075"/>
          <p14:tracePt t="45833" x="836613" y="2632075"/>
          <p14:tracePt t="45849" x="895350" y="2632075"/>
          <p14:tracePt t="45849" x="947738" y="2632075"/>
          <p14:tracePt t="45866" x="992188" y="2632075"/>
          <p14:tracePt t="45882" x="1025525" y="2632075"/>
          <p14:tracePt t="45899" x="1058863" y="2632075"/>
          <p14:tracePt t="45916" x="1090613" y="2632075"/>
          <p14:tracePt t="45932" x="1143000" y="2632075"/>
          <p14:tracePt t="45949" x="1195388" y="2632075"/>
          <p14:tracePt t="45966" x="1260475" y="2632075"/>
          <p14:tracePt t="45982" x="1319213" y="2632075"/>
          <p14:tracePt t="45999" x="1384300" y="2632075"/>
          <p14:tracePt t="46016" x="1430338" y="2632075"/>
          <p14:tracePt t="46032" x="1482725" y="2632075"/>
          <p14:tracePt t="46032" x="1508125" y="2632075"/>
          <p14:tracePt t="46049" x="1566863" y="2632075"/>
          <p14:tracePt t="46066" x="1646238" y="2632075"/>
          <p14:tracePt t="46082" x="1724025" y="2632075"/>
          <p14:tracePt t="46099" x="1803400" y="2632075"/>
          <p14:tracePt t="46116" x="1881188" y="2632075"/>
          <p14:tracePt t="46132" x="1952625" y="2632075"/>
          <p14:tracePt t="46149" x="1992313" y="2632075"/>
          <p14:tracePt t="46166" x="2017713" y="2632075"/>
          <p14:tracePt t="48370" x="2024063" y="2632075"/>
          <p14:tracePt t="48378" x="2044700" y="2632075"/>
          <p14:tracePt t="48386" x="2082800" y="2632075"/>
          <p14:tracePt t="48388" x="2141538" y="2632075"/>
          <p14:tracePt t="48404" x="2227263" y="2638425"/>
          <p14:tracePt t="48420" x="2305050" y="2644775"/>
          <p14:tracePt t="48437" x="2351088" y="2644775"/>
          <p14:tracePt t="48453" x="2390775" y="2644775"/>
          <p14:tracePt t="48470" x="2430463" y="2644775"/>
          <p14:tracePt t="48487" x="2474913" y="2632075"/>
          <p14:tracePt t="48503" x="2533650" y="2606675"/>
          <p14:tracePt t="48520" x="2613025" y="2554288"/>
          <p14:tracePt t="48537" x="2736850" y="2489200"/>
          <p14:tracePt t="48554" x="2873375" y="2416175"/>
          <p14:tracePt t="48570" x="2938463" y="2370138"/>
          <p14:tracePt t="48587" x="2978150" y="2332038"/>
          <p14:tracePt t="48604" x="3017838" y="2286000"/>
          <p14:tracePt t="48620" x="3049588" y="2239963"/>
          <p14:tracePt t="48637" x="3070225" y="2201863"/>
          <p14:tracePt t="48654" x="3089275" y="2155825"/>
          <p14:tracePt t="48670" x="3116263" y="2097088"/>
          <p14:tracePt t="48687" x="3135313" y="2038350"/>
          <p14:tracePt t="48704" x="3148013" y="1992313"/>
          <p14:tracePt t="48720" x="3154363" y="1946275"/>
          <p14:tracePt t="48737" x="3154363" y="1906588"/>
          <p14:tracePt t="48737" x="3154363" y="1874838"/>
          <p14:tracePt t="48754" x="3154363" y="1841500"/>
          <p14:tracePt t="48770" x="3148013" y="1795463"/>
          <p14:tracePt t="48787" x="3141663" y="1763713"/>
          <p14:tracePt t="48804" x="3122613" y="1724025"/>
          <p14:tracePt t="48821" x="3108325" y="1704975"/>
          <p14:tracePt t="48837" x="3101975" y="1692275"/>
          <p14:tracePt t="48854" x="3089275" y="1684338"/>
          <p14:tracePt t="48871" x="3089275" y="1677988"/>
          <p14:tracePt t="48922" x="3082925" y="1677988"/>
          <p14:tracePt t="48954" x="3076575" y="1677988"/>
          <p14:tracePt t="49034" x="3070225" y="1684338"/>
          <p14:tracePt t="49066" x="3070225" y="1692275"/>
          <p14:tracePt t="49082" x="3070225" y="1704975"/>
          <p14:tracePt t="49090" x="3070225" y="1711325"/>
          <p14:tracePt t="49098" x="3070225" y="1717675"/>
          <p14:tracePt t="49106" x="3070225" y="1757363"/>
          <p14:tracePt t="49121" x="3070225" y="1782763"/>
          <p14:tracePt t="49138" x="3070225" y="1828800"/>
          <p14:tracePt t="49154" x="3070225" y="1847850"/>
          <p14:tracePt t="49171" x="3070225" y="1874838"/>
          <p14:tracePt t="49188" x="3070225" y="1900238"/>
          <p14:tracePt t="49204" x="3070225" y="1933575"/>
          <p14:tracePt t="49221" x="3063875" y="1952625"/>
          <p14:tracePt t="49238" x="3055938" y="1965325"/>
          <p14:tracePt t="49255" x="3049588" y="1992313"/>
          <p14:tracePt t="49271" x="3017838" y="2017713"/>
          <p14:tracePt t="49288" x="2984500" y="2051050"/>
          <p14:tracePt t="49305" x="2952750" y="2082800"/>
          <p14:tracePt t="49321" x="2879725" y="2135188"/>
          <p14:tracePt t="49338" x="2835275" y="2168525"/>
          <p14:tracePt t="49355" x="2776538" y="2201863"/>
          <p14:tracePt t="49371" x="2730500" y="2220913"/>
          <p14:tracePt t="49388" x="2671763" y="2246313"/>
          <p14:tracePt t="49405" x="2606675" y="2279650"/>
          <p14:tracePt t="49421" x="2554288" y="2311400"/>
          <p14:tracePt t="49438" x="2514600" y="2332038"/>
          <p14:tracePt t="49455" x="2468563" y="2344738"/>
          <p14:tracePt t="49471" x="2436813" y="2357438"/>
          <p14:tracePt t="49488" x="2416175" y="2370138"/>
          <p14:tracePt t="49505" x="2409825" y="2370138"/>
          <p14:tracePt t="50818" x="2409825" y="2378075"/>
          <p14:tracePt t="50826" x="2416175" y="2397125"/>
          <p14:tracePt t="50842" x="2422525" y="2416175"/>
          <p14:tracePt t="50842" x="2422525" y="2430463"/>
          <p14:tracePt t="50857" x="2430463" y="2443163"/>
          <p14:tracePt t="50857" x="2430463" y="2455863"/>
          <p14:tracePt t="50874" x="2436813" y="2468563"/>
          <p14:tracePt t="50890" x="2436813" y="2474913"/>
          <p14:tracePt t="50907" x="2436813" y="2481263"/>
          <p14:tracePt t="50924" x="2436813" y="2501900"/>
          <p14:tracePt t="50940" x="2436813" y="2520950"/>
          <p14:tracePt t="50957" x="2436813" y="2547938"/>
          <p14:tracePt t="50974" x="2443163" y="2579688"/>
          <p14:tracePt t="50990" x="2443163" y="2619375"/>
          <p14:tracePt t="51007" x="2455863" y="2665413"/>
          <p14:tracePt t="51024" x="2455863" y="2709863"/>
          <p14:tracePt t="51041" x="2455863" y="2755900"/>
          <p14:tracePt t="51057" x="2455863" y="2814638"/>
          <p14:tracePt t="51074" x="2443163" y="2860675"/>
          <p14:tracePt t="51090" x="2430463" y="2919413"/>
          <p14:tracePt t="51107" x="2416175" y="3011488"/>
          <p14:tracePt t="51124" x="2409825" y="3128963"/>
          <p14:tracePt t="51141" x="2409825" y="3200400"/>
          <p14:tracePt t="51157" x="2403475" y="3271838"/>
          <p14:tracePt t="51174" x="2390775" y="3336925"/>
          <p14:tracePt t="51191" x="2384425" y="3382963"/>
          <p14:tracePt t="51207" x="2384425" y="3429000"/>
          <p14:tracePt t="51224" x="2384425" y="3487738"/>
          <p14:tracePt t="51241" x="2397125" y="3565525"/>
          <p14:tracePt t="51257" x="2430463" y="3670300"/>
          <p14:tracePt t="51274" x="2455863" y="3709988"/>
          <p14:tracePt t="51291" x="2468563" y="3735388"/>
          <p14:tracePt t="51307" x="2481263" y="3741738"/>
          <p14:tracePt t="51324" x="2520950" y="3749675"/>
          <p14:tracePt t="51341" x="2573338" y="3756025"/>
          <p14:tracePt t="51357" x="2606675" y="3762375"/>
          <p14:tracePt t="51374" x="2644775" y="3741738"/>
          <p14:tracePt t="51391" x="2659063" y="3735388"/>
          <p14:tracePt t="51778" x="2644775" y="3741738"/>
          <p14:tracePt t="51786" x="2632075" y="3741738"/>
          <p14:tracePt t="51794" x="2625725" y="3762375"/>
          <p14:tracePt t="51802" x="2625725" y="3768725"/>
          <p14:tracePt t="51810" x="2613025" y="3781425"/>
          <p14:tracePt t="51825" x="2613025" y="3775075"/>
          <p14:tracePt t="51882" x="2613025" y="3802063"/>
          <p14:tracePt t="51890" x="2613025" y="3827463"/>
          <p14:tracePt t="51898" x="2613025" y="3852863"/>
          <p14:tracePt t="51906" x="2613025" y="3898900"/>
          <p14:tracePt t="51914" x="2613025" y="3990975"/>
          <p14:tracePt t="51925" x="2619375" y="4114800"/>
          <p14:tracePt t="51942" x="2632075" y="4259263"/>
          <p14:tracePt t="51958" x="2665413" y="4383088"/>
          <p14:tracePt t="51975" x="2690813" y="4479925"/>
          <p14:tracePt t="51992" x="2730500" y="4572000"/>
          <p14:tracePt t="52008" x="2776538" y="4676775"/>
          <p14:tracePt t="52025" x="2841625" y="4819650"/>
          <p14:tracePt t="52042" x="2873375" y="4911725"/>
          <p14:tracePt t="52059" x="2913063" y="4989513"/>
          <p14:tracePt t="52076" x="2925763" y="5022850"/>
          <p14:tracePt t="52092" x="2925763" y="5029200"/>
          <p14:tracePt t="52138" x="2919413" y="5035550"/>
          <p14:tracePt t="52146" x="2906713" y="5048250"/>
          <p14:tracePt t="52152" x="2900363" y="5054600"/>
          <p14:tracePt t="52159" x="2894013" y="5062538"/>
          <p14:tracePt t="52175" x="2887663" y="5062538"/>
          <p14:tracePt t="52192" x="2873375" y="5062538"/>
          <p14:tracePt t="52209" x="2847975" y="5062538"/>
          <p14:tracePt t="52225" x="2827338" y="5062538"/>
          <p14:tracePt t="52242" x="2808288" y="5054600"/>
          <p14:tracePt t="52259" x="2795588" y="5048250"/>
          <p14:tracePt t="52275" x="2776538" y="5016500"/>
          <p14:tracePt t="52292" x="2762250" y="4964113"/>
          <p14:tracePt t="52309" x="2762250" y="4905375"/>
          <p14:tracePt t="52326" x="2814638" y="4840288"/>
          <p14:tracePt t="52342" x="2847975" y="4813300"/>
          <p14:tracePt t="52359" x="2873375" y="4794250"/>
          <p14:tracePt t="52376" x="2887663" y="4787900"/>
          <p14:tracePt t="52442" x="2879725" y="4787900"/>
          <p14:tracePt t="52447" x="2860675" y="4787900"/>
          <p14:tracePt t="52459" x="2841625" y="4787900"/>
          <p14:tracePt t="52459" x="2820988" y="4787900"/>
          <p14:tracePt t="52476" x="2795588" y="4787900"/>
          <p14:tracePt t="52492" x="2782888" y="4787900"/>
          <p14:tracePt t="52509" x="2768600" y="4787900"/>
          <p14:tracePt t="52626" x="2768600" y="4794250"/>
          <p14:tracePt t="52746" x="2768600" y="4800600"/>
          <p14:tracePt t="52754" x="2755900" y="4800600"/>
          <p14:tracePt t="52762" x="2736850" y="4800600"/>
          <p14:tracePt t="52778" x="2709863" y="4800600"/>
          <p14:tracePt t="52778" x="2697163" y="4800600"/>
          <p14:tracePt t="52793" x="2659063" y="4794250"/>
          <p14:tracePt t="52810" x="2632075" y="4794250"/>
          <p14:tracePt t="52890" x="2632075" y="4800600"/>
          <p14:tracePt t="52906" x="2638425" y="4800600"/>
          <p14:tracePt t="52914" x="2644775" y="4806950"/>
          <p14:tracePt t="52922" x="2665413" y="4806950"/>
          <p14:tracePt t="52930" x="2690813" y="4813300"/>
          <p14:tracePt t="52943" x="2736850" y="4813300"/>
          <p14:tracePt t="52960" x="2768600" y="4813300"/>
          <p14:tracePt t="52976" x="2789238" y="4813300"/>
          <p14:tracePt t="53026" x="2795588" y="4813300"/>
          <p14:tracePt t="53042" x="2814638" y="4813300"/>
          <p14:tracePt t="53050" x="2835275" y="4813300"/>
          <p14:tracePt t="53058" x="2860675" y="4813300"/>
          <p14:tracePt t="53066" x="2932113" y="4813300"/>
          <p14:tracePt t="53077" x="3017838" y="4813300"/>
          <p14:tracePt t="53093" x="3108325" y="4813300"/>
          <p14:tracePt t="53110" x="3187700" y="4813300"/>
          <p14:tracePt t="53127" x="3240088" y="4813300"/>
          <p14:tracePt t="53143" x="3284538" y="4813300"/>
          <p14:tracePt t="53160" x="3351213" y="4819650"/>
          <p14:tracePt t="53177" x="3403600" y="4819650"/>
          <p14:tracePt t="53193" x="3521075" y="4826000"/>
          <p14:tracePt t="53210" x="3579813" y="4826000"/>
          <p14:tracePt t="53227" x="3644900" y="4833938"/>
          <p14:tracePt t="53244" x="3690938" y="4833938"/>
          <p14:tracePt t="53260" x="3749675" y="4840288"/>
          <p14:tracePt t="53277" x="3802063" y="4840288"/>
          <p14:tracePt t="53294" x="3852863" y="4840288"/>
          <p14:tracePt t="53310" x="3944938" y="4840288"/>
          <p14:tracePt t="53327" x="4030663" y="4840288"/>
          <p14:tracePt t="53344" x="4127500" y="4840288"/>
          <p14:tracePt t="53360" x="4213225" y="4840288"/>
          <p14:tracePt t="53377" x="4324350" y="4840288"/>
          <p14:tracePt t="53394" x="4383088" y="4840288"/>
          <p14:tracePt t="53410" x="4448175" y="4840288"/>
          <p14:tracePt t="53427" x="4525963" y="4840288"/>
          <p14:tracePt t="53444" x="4605338" y="4840288"/>
          <p14:tracePt t="53460" x="4702175" y="4846638"/>
          <p14:tracePt t="53477" x="4806950" y="4846638"/>
          <p14:tracePt t="53494" x="4911725" y="4846638"/>
          <p14:tracePt t="53511" x="5010150" y="4846638"/>
          <p14:tracePt t="53527" x="5087938" y="4846638"/>
          <p14:tracePt t="53544" x="5159375" y="4846638"/>
          <p14:tracePt t="53561" x="5205413" y="4846638"/>
          <p14:tracePt t="53577" x="5218113" y="4840288"/>
          <p14:tracePt t="53722" x="5211763" y="4840288"/>
          <p14:tracePt t="54074" x="5205413" y="4840288"/>
          <p14:tracePt t="54090" x="5199063" y="4833938"/>
          <p14:tracePt t="54097" x="5192713" y="4833938"/>
          <p14:tracePt t="54112" x="5180013" y="4833938"/>
          <p14:tracePt t="54112" x="5159375" y="4833938"/>
          <p14:tracePt t="54128" x="5146675" y="4833938"/>
          <p14:tracePt t="54145" x="5127625" y="4833938"/>
          <p14:tracePt t="54161" x="5048250" y="4833938"/>
          <p14:tracePt t="54178" x="4983163" y="4833938"/>
          <p14:tracePt t="54195" x="4911725" y="4833938"/>
          <p14:tracePt t="54212" x="4826000" y="4833938"/>
          <p14:tracePt t="54228" x="4708525" y="4833938"/>
          <p14:tracePt t="54245" x="4565650" y="4833938"/>
          <p14:tracePt t="54262" x="4402138" y="4833938"/>
          <p14:tracePt t="54278" x="4225925" y="4840288"/>
          <p14:tracePt t="54295" x="4075113" y="4846638"/>
          <p14:tracePt t="54312" x="3957638" y="4846638"/>
          <p14:tracePt t="54328" x="3827463" y="4852988"/>
          <p14:tracePt t="54345" x="3644900" y="4852988"/>
          <p14:tracePt t="54362" x="3521075" y="4852988"/>
          <p14:tracePt t="54378" x="3389313" y="4852988"/>
          <p14:tracePt t="54395" x="3259138" y="4852988"/>
          <p14:tracePt t="54412" x="3141663" y="4852988"/>
          <p14:tracePt t="54429" x="3017838" y="4852988"/>
          <p14:tracePt t="54445" x="2894013" y="4852988"/>
          <p14:tracePt t="54462" x="2789238" y="4852988"/>
          <p14:tracePt t="54479" x="2703513" y="4852988"/>
          <p14:tracePt t="54495" x="2644775" y="4852988"/>
          <p14:tracePt t="54512" x="2619375" y="4852988"/>
          <p14:tracePt t="54529" x="2598738" y="4846638"/>
          <p14:tracePt t="54545" x="2573338" y="4846638"/>
          <p14:tracePt t="54562" x="2533650" y="4840288"/>
          <p14:tracePt t="54579" x="2501900" y="4840288"/>
          <p14:tracePt t="54596" x="2468563" y="4840288"/>
          <p14:tracePt t="54810" x="2474913" y="4840288"/>
          <p14:tracePt t="54834" x="2481263" y="4840288"/>
          <p14:tracePt t="54866" x="2489200" y="4840288"/>
          <p14:tracePt t="54906" x="2495550" y="4840288"/>
          <p14:tracePt t="55186" x="2501900" y="4833938"/>
          <p14:tracePt t="55202" x="2508250" y="4833938"/>
          <p14:tracePt t="55242" x="2514600" y="4826000"/>
          <p14:tracePt t="55250" x="2520950" y="4826000"/>
          <p14:tracePt t="55258" x="2527300" y="4813300"/>
          <p14:tracePt t="55265" x="2533650" y="4806950"/>
          <p14:tracePt t="55281" x="2540000" y="4800600"/>
          <p14:tracePt t="55289" x="2547938" y="4794250"/>
          <p14:tracePt t="55297" x="2554288" y="4787900"/>
          <p14:tracePt t="55313" x="2566988" y="4781550"/>
          <p14:tracePt t="55330" x="2573338" y="4775200"/>
          <p14:tracePt t="55346" x="2579688" y="4767263"/>
          <p14:tracePt t="55394" x="2586038" y="4767263"/>
          <p14:tracePt t="55466" x="2592388" y="4767263"/>
          <p14:tracePt t="55473" x="2606675" y="4767263"/>
          <p14:tracePt t="55481" x="2619375" y="4767263"/>
          <p14:tracePt t="55498" x="2625725" y="4767263"/>
          <p14:tracePt t="55498" x="2638425" y="4767263"/>
          <p14:tracePt t="55513" x="2651125" y="4767263"/>
          <p14:tracePt t="55562" x="2659063" y="4767263"/>
          <p14:tracePt t="55801" x="2665413" y="4775200"/>
          <p14:tracePt t="55809" x="2678113" y="4781550"/>
          <p14:tracePt t="55817" x="2684463" y="4787900"/>
          <p14:tracePt t="55825" x="2697163" y="4794250"/>
          <p14:tracePt t="55833" x="2730500" y="4800600"/>
          <p14:tracePt t="55847" x="2768600" y="4806950"/>
          <p14:tracePt t="55864" x="2814638" y="4806950"/>
          <p14:tracePt t="55881" x="2873375" y="4806950"/>
          <p14:tracePt t="55897" x="2978150" y="4813300"/>
          <p14:tracePt t="55914" x="3036888" y="4806950"/>
          <p14:tracePt t="55931" x="3082925" y="4794250"/>
          <p14:tracePt t="55948" x="3122613" y="4781550"/>
          <p14:tracePt t="55964" x="3154363" y="4775200"/>
          <p14:tracePt t="55981" x="3187700" y="4767263"/>
          <p14:tracePt t="55997" x="3213100" y="4760913"/>
          <p14:tracePt t="56014" x="3225800" y="4760913"/>
          <p14:tracePt t="56031" x="3252788" y="4748213"/>
          <p14:tracePt t="56047" x="3284538" y="4729163"/>
          <p14:tracePt t="56064" x="3311525" y="4708525"/>
          <p14:tracePt t="56081" x="3351213" y="4670425"/>
          <p14:tracePt t="56098" x="3363913" y="4649788"/>
          <p14:tracePt t="56115" x="3363913" y="4624388"/>
          <p14:tracePt t="56131" x="3363913" y="4591050"/>
          <p14:tracePt t="56148" x="3357563" y="4565650"/>
          <p14:tracePt t="56164" x="3344863" y="4532313"/>
          <p14:tracePt t="56181" x="3324225" y="4513263"/>
          <p14:tracePt t="56198" x="3311525" y="4494213"/>
          <p14:tracePt t="56214" x="3284538" y="4473575"/>
          <p14:tracePt t="56231" x="3259138" y="4448175"/>
          <p14:tracePt t="56248" x="3219450" y="4427538"/>
          <p14:tracePt t="56264" x="3175000" y="4408488"/>
          <p14:tracePt t="56281" x="3108325" y="4383088"/>
          <p14:tracePt t="56298" x="3070225" y="4383088"/>
          <p14:tracePt t="56315" x="3005138" y="4376738"/>
          <p14:tracePt t="56331" x="2959100" y="4368800"/>
          <p14:tracePt t="56348" x="2906713" y="4368800"/>
          <p14:tracePt t="56365" x="2860675" y="4368800"/>
          <p14:tracePt t="56381" x="2827338" y="4368800"/>
          <p14:tracePt t="56398" x="2789238" y="4389438"/>
          <p14:tracePt t="56415" x="2762250" y="4402138"/>
          <p14:tracePt t="56431" x="2724150" y="4414838"/>
          <p14:tracePt t="56448" x="2644775" y="4454525"/>
          <p14:tracePt t="56481" x="2625725" y="4467225"/>
          <p14:tracePt t="56498" x="2606675" y="4479925"/>
          <p14:tracePt t="56515" x="2586038" y="4506913"/>
          <p14:tracePt t="56531" x="2573338" y="4513263"/>
          <p14:tracePt t="56548" x="2547938" y="4546600"/>
          <p14:tracePt t="56565" x="2520950" y="4572000"/>
          <p14:tracePt t="56582" x="2501900" y="4597400"/>
          <p14:tracePt t="56598" x="2489200" y="4618038"/>
          <p14:tracePt t="56615" x="2481263" y="4643438"/>
          <p14:tracePt t="56632" x="2481263" y="4664075"/>
          <p14:tracePt t="56648" x="2481263" y="4683125"/>
          <p14:tracePt t="56665" x="2481263" y="4708525"/>
          <p14:tracePt t="56682" x="2481263" y="4735513"/>
          <p14:tracePt t="56698" x="2489200" y="4754563"/>
          <p14:tracePt t="56715" x="2495550" y="4781550"/>
          <p14:tracePt t="56732" x="2508250" y="4800600"/>
          <p14:tracePt t="56748" x="2527300" y="4813300"/>
          <p14:tracePt t="56765" x="2540000" y="4819650"/>
          <p14:tracePt t="56782" x="2547938" y="4833938"/>
          <p14:tracePt t="56798" x="2560638" y="4846638"/>
          <p14:tracePt t="56815" x="2592388" y="4859338"/>
          <p14:tracePt t="56832" x="2606675" y="4865688"/>
          <p14:tracePt t="56849" x="2625725" y="4872038"/>
          <p14:tracePt t="56865" x="2659063" y="4884738"/>
          <p14:tracePt t="56882" x="2690813" y="4884738"/>
          <p14:tracePt t="56899" x="2724150" y="4884738"/>
          <p14:tracePt t="56915" x="2768600" y="4878388"/>
          <p14:tracePt t="56932" x="2801938" y="4878388"/>
          <p14:tracePt t="56949" x="2827338" y="4878388"/>
          <p14:tracePt t="56965" x="2841625" y="4878388"/>
          <p14:tracePt t="56982" x="2847975" y="4878388"/>
          <p14:tracePt t="57329" x="2867025" y="4878388"/>
          <p14:tracePt t="57337" x="2906713" y="4878388"/>
          <p14:tracePt t="57345" x="2932113" y="4878388"/>
          <p14:tracePt t="57353" x="2959100" y="4878388"/>
          <p14:tracePt t="57361" x="2984500" y="4872038"/>
          <p14:tracePt t="57366" x="3070225" y="4865688"/>
          <p14:tracePt t="57383" x="3141663" y="4846638"/>
          <p14:tracePt t="57399" x="3187700" y="4826000"/>
          <p14:tracePt t="57416" x="3213100" y="4813300"/>
          <p14:tracePt t="57433" x="3225800" y="4806950"/>
          <p14:tracePt t="57449" x="3225800" y="4800600"/>
          <p14:tracePt t="57537" x="3219450" y="4800600"/>
          <p14:tracePt t="57561" x="3213100" y="4800600"/>
          <p14:tracePt t="57729" x="3206750" y="4800600"/>
          <p14:tracePt t="57857" x="3200400" y="4800600"/>
          <p14:tracePt t="57881" x="3200400" y="4806950"/>
          <p14:tracePt t="57905" x="3194050" y="4806950"/>
          <p14:tracePt t="58017" x="3206750" y="4806950"/>
          <p14:tracePt t="58020" x="3240088" y="4806950"/>
          <p14:tracePt t="58034" x="3278188" y="4806950"/>
          <p14:tracePt t="58034" x="3336925" y="4806950"/>
          <p14:tracePt t="58050" x="3395663" y="4813300"/>
          <p14:tracePt t="58067" x="3429000" y="4819650"/>
          <p14:tracePt t="58084" x="3448050" y="4826000"/>
          <p14:tracePt t="58100" x="3462338" y="4826000"/>
          <p14:tracePt t="58117" x="3487738" y="4826000"/>
          <p14:tracePt t="58134" x="3533775" y="4826000"/>
          <p14:tracePt t="58150" x="3624263" y="4826000"/>
          <p14:tracePt t="58167" x="3709988" y="4819650"/>
          <p14:tracePt t="58184" x="3768725" y="4813300"/>
          <p14:tracePt t="58201" x="3794125" y="4800600"/>
          <p14:tracePt t="58217" x="3814763" y="4767263"/>
          <p14:tracePt t="58234" x="3814763" y="4735513"/>
          <p14:tracePt t="58251" x="3794125" y="4708525"/>
          <p14:tracePt t="58267" x="3787775" y="4670425"/>
          <p14:tracePt t="58284" x="3775075" y="4637088"/>
          <p14:tracePt t="58301" x="3775075" y="4597400"/>
          <p14:tracePt t="58317" x="3768725" y="4578350"/>
          <p14:tracePt t="58334" x="3756025" y="4546600"/>
          <p14:tracePt t="58351" x="3729038" y="4519613"/>
          <p14:tracePt t="58367" x="3697288" y="4506913"/>
          <p14:tracePt t="58384" x="3670300" y="4494213"/>
          <p14:tracePt t="58401" x="3617913" y="4487863"/>
          <p14:tracePt t="58417" x="3565525" y="4487863"/>
          <p14:tracePt t="58434" x="3500438" y="4487863"/>
          <p14:tracePt t="58451" x="3454400" y="4487863"/>
          <p14:tracePt t="58468" x="3395663" y="4500563"/>
          <p14:tracePt t="58484" x="3351213" y="4519613"/>
          <p14:tracePt t="58501" x="3298825" y="4559300"/>
          <p14:tracePt t="58518" x="3246438" y="4605338"/>
          <p14:tracePt t="58534" x="3200400" y="4649788"/>
          <p14:tracePt t="58551" x="3167063" y="4702175"/>
          <p14:tracePt t="58568" x="3160713" y="4741863"/>
          <p14:tracePt t="58584" x="3181350" y="4775200"/>
          <p14:tracePt t="58601" x="3271838" y="4826000"/>
          <p14:tracePt t="58618" x="3382963" y="4840288"/>
          <p14:tracePt t="58634" x="3475038" y="4840288"/>
          <p14:tracePt t="58651" x="3546475" y="4840288"/>
          <p14:tracePt t="58668" x="3586163" y="4840288"/>
          <p14:tracePt t="58685" x="3592513" y="4833938"/>
          <p14:tracePt t="58701" x="3611563" y="4826000"/>
          <p14:tracePt t="58718" x="3617913" y="4819650"/>
          <p14:tracePt t="58735" x="3638550" y="4813300"/>
          <p14:tracePt t="58751" x="3638550" y="4806950"/>
          <p14:tracePt t="58768" x="3651250" y="4800600"/>
          <p14:tracePt t="58785" x="3657600" y="4800600"/>
          <p14:tracePt t="58833" x="3663950" y="4800600"/>
          <p14:tracePt t="58841" x="3676650" y="4800600"/>
          <p14:tracePt t="58857" x="3683000" y="4800600"/>
          <p14:tracePt t="58889" x="3690938" y="4800600"/>
          <p14:tracePt t="58897" x="3697288" y="4800600"/>
          <p14:tracePt t="58905" x="3703638" y="4800600"/>
          <p14:tracePt t="58913" x="3709988" y="4800600"/>
          <p14:tracePt t="58918" x="3716338" y="4800600"/>
          <p14:tracePt t="58985" x="3722688" y="4800600"/>
          <p14:tracePt t="58993" x="3735388" y="4800600"/>
          <p14:tracePt t="59001" x="3768725" y="4800600"/>
          <p14:tracePt t="59018" x="3787775" y="4800600"/>
          <p14:tracePt t="59019" x="3840163" y="4800600"/>
          <p14:tracePt t="59035" x="3879850" y="4794250"/>
          <p14:tracePt t="59052" x="3892550" y="4794250"/>
          <p14:tracePt t="59281" x="3898900" y="4800600"/>
          <p14:tracePt t="59294" x="3911600" y="4806950"/>
          <p14:tracePt t="59297" x="3932238" y="4806950"/>
          <p14:tracePt t="59305" x="3957638" y="4819650"/>
          <p14:tracePt t="59319" x="3997325" y="4819650"/>
          <p14:tracePt t="59335" x="4030663" y="4819650"/>
          <p14:tracePt t="59352" x="4075113" y="4819650"/>
          <p14:tracePt t="59369" x="4148138" y="4819650"/>
          <p14:tracePt t="59386" x="4179888" y="4813300"/>
          <p14:tracePt t="59402" x="4213225" y="4813300"/>
          <p14:tracePt t="59419" x="4251325" y="4813300"/>
          <p14:tracePt t="59436" x="4284663" y="4806950"/>
          <p14:tracePt t="59452" x="4310063" y="4806950"/>
          <p14:tracePt t="59469" x="4349750" y="4800600"/>
          <p14:tracePt t="59486" x="4376738" y="4800600"/>
          <p14:tracePt t="59502" x="4414838" y="4800600"/>
          <p14:tracePt t="59519" x="4454525" y="4806950"/>
          <p14:tracePt t="59536" x="4513263" y="4813300"/>
          <p14:tracePt t="59552" x="4565650" y="4826000"/>
          <p14:tracePt t="59569" x="4637088" y="4826000"/>
          <p14:tracePt t="59586" x="4695825" y="4826000"/>
          <p14:tracePt t="59602" x="4754563" y="4826000"/>
          <p14:tracePt t="59619" x="4813300" y="4819650"/>
          <p14:tracePt t="59636" x="4846638" y="4813300"/>
          <p14:tracePt t="59653" x="4878388" y="4794250"/>
          <p14:tracePt t="59669" x="4918075" y="4767263"/>
          <p14:tracePt t="59686" x="4964113" y="4729163"/>
          <p14:tracePt t="59703" x="4983163" y="4683125"/>
          <p14:tracePt t="59719" x="4983163" y="4643438"/>
          <p14:tracePt t="59736" x="4983163" y="4611688"/>
          <p14:tracePt t="59753" x="4970463" y="4559300"/>
          <p14:tracePt t="59769" x="4924425" y="4513263"/>
          <p14:tracePt t="59786" x="4865688" y="4460875"/>
          <p14:tracePt t="59803" x="4787900" y="4408488"/>
          <p14:tracePt t="59819" x="4689475" y="4383088"/>
          <p14:tracePt t="59836" x="4572000" y="4368800"/>
          <p14:tracePt t="59853" x="4494213" y="4362450"/>
          <p14:tracePt t="59870" x="4414838" y="4362450"/>
          <p14:tracePt t="59886" x="4349750" y="4362450"/>
          <p14:tracePt t="59903" x="4297363" y="4362450"/>
          <p14:tracePt t="59920" x="4238625" y="4376738"/>
          <p14:tracePt t="59936" x="4198938" y="4395788"/>
          <p14:tracePt t="59953" x="4121150" y="4460875"/>
          <p14:tracePt t="59970" x="4075113" y="4506913"/>
          <p14:tracePt t="59986" x="4037013" y="4552950"/>
          <p14:tracePt t="60003" x="4010025" y="4584700"/>
          <p14:tracePt t="60020" x="3990975" y="4630738"/>
          <p14:tracePt t="60036" x="3984625" y="4683125"/>
          <p14:tracePt t="60053" x="3984625" y="4729163"/>
          <p14:tracePt t="60070" x="4037013" y="4787900"/>
          <p14:tracePt t="60086" x="4095750" y="4826000"/>
          <p14:tracePt t="60103" x="4173538" y="4846638"/>
          <p14:tracePt t="60120" x="4278313" y="4859338"/>
          <p14:tracePt t="60137" x="4356100" y="4859338"/>
          <p14:tracePt t="60929" x="4343400" y="4859338"/>
          <p14:tracePt t="60937" x="4330700" y="4859338"/>
          <p14:tracePt t="60945" x="4318000" y="4859338"/>
          <p14:tracePt t="60953" x="4265613" y="4852988"/>
          <p14:tracePt t="60963" x="4238625" y="4852988"/>
          <p14:tracePt t="60971" x="4127500" y="4840288"/>
          <p14:tracePt t="60988" x="3997325" y="4806950"/>
          <p14:tracePt t="61005" x="3768725" y="4741863"/>
          <p14:tracePt t="61021" x="3487738" y="4664075"/>
          <p14:tracePt t="61038" x="3108325" y="4538663"/>
          <p14:tracePt t="61055" x="2736850" y="4383088"/>
          <p14:tracePt t="61071" x="2344738" y="4167188"/>
          <p14:tracePt t="61088" x="1881188" y="3944938"/>
          <p14:tracePt t="61105" x="1516063" y="3729038"/>
          <p14:tracePt t="61121" x="1390650" y="3644900"/>
          <p14:tracePt t="61138" x="1312863" y="3579813"/>
          <p14:tracePt t="61155" x="1241425" y="3513138"/>
          <p14:tracePt t="61171" x="1162050" y="3475038"/>
          <p14:tracePt t="61188" x="1090613" y="3416300"/>
          <p14:tracePt t="61205" x="1038225" y="3376613"/>
          <p14:tracePt t="61222" x="1019175" y="3344863"/>
          <p14:tracePt t="61238" x="1006475" y="3324225"/>
          <p14:tracePt t="61255" x="985838" y="3298825"/>
          <p14:tracePt t="61272" x="979488" y="3278188"/>
          <p14:tracePt t="61288" x="979488" y="3271838"/>
          <p14:tracePt t="61425" x="992188" y="3271838"/>
          <p14:tracePt t="61433" x="1012825" y="3271838"/>
          <p14:tracePt t="61441" x="1038225" y="3278188"/>
          <p14:tracePt t="61449" x="1058863" y="3278188"/>
          <p14:tracePt t="61456" x="1103313" y="3278188"/>
          <p14:tracePt t="61472" x="1149350" y="3278188"/>
          <p14:tracePt t="61488" x="1201738" y="3278188"/>
          <p14:tracePt t="61505" x="1214438" y="3271838"/>
          <p14:tracePt t="61522" x="1247775" y="3259138"/>
          <p14:tracePt t="61539" x="1279525" y="3240088"/>
          <p14:tracePt t="61555" x="1319213" y="3225800"/>
          <p14:tracePt t="61572" x="1346200" y="3206750"/>
          <p14:tracePt t="61589" x="1384300" y="3194050"/>
          <p14:tracePt t="61605" x="1404938" y="3181350"/>
          <p14:tracePt t="61622" x="1423988" y="3154363"/>
          <p14:tracePt t="61639" x="1423988" y="3128963"/>
          <p14:tracePt t="61655" x="1436688" y="3108325"/>
          <p14:tracePt t="61672" x="1436688" y="3089275"/>
          <p14:tracePt t="61689" x="1449388" y="3063875"/>
          <p14:tracePt t="61705" x="1449388" y="3055938"/>
          <p14:tracePt t="61722" x="1449388" y="3049588"/>
          <p14:tracePt t="61841" x="1449388" y="3055938"/>
          <p14:tracePt t="61849" x="1449388" y="3076575"/>
          <p14:tracePt t="61857" x="1449388" y="3089275"/>
          <p14:tracePt t="61857" x="1449388" y="3116263"/>
          <p14:tracePt t="61873" x="1449388" y="3181350"/>
          <p14:tracePt t="61890" x="1449388" y="3225800"/>
          <p14:tracePt t="61906" x="1443038" y="3278188"/>
          <p14:tracePt t="61923" x="1443038" y="3324225"/>
          <p14:tracePt t="61939" x="1443038" y="3376613"/>
          <p14:tracePt t="61956" x="1443038" y="3416300"/>
          <p14:tracePt t="61973" x="1443038" y="3462338"/>
          <p14:tracePt t="61989" x="1443038" y="3500438"/>
          <p14:tracePt t="62006" x="1443038" y="3521075"/>
          <p14:tracePt t="62023" x="1443038" y="3546475"/>
          <p14:tracePt t="62040" x="1443038" y="3579813"/>
          <p14:tracePt t="62057" x="1443038" y="3598863"/>
          <p14:tracePt t="62073" x="1436688" y="3624263"/>
          <p14:tracePt t="62090" x="1430338" y="3638550"/>
          <p14:tracePt t="62177" x="1430338" y="3632200"/>
          <p14:tracePt t="62185" x="1436688" y="3617913"/>
          <p14:tracePt t="62193" x="1443038" y="3605213"/>
          <p14:tracePt t="62201" x="1443038" y="3592513"/>
          <p14:tracePt t="62209" x="1463675" y="3546475"/>
          <p14:tracePt t="62223" x="1470025" y="3500438"/>
          <p14:tracePt t="62240" x="1476375" y="3462338"/>
          <p14:tracePt t="62256" x="1482725" y="3395663"/>
          <p14:tracePt t="62273" x="1482725" y="3324225"/>
          <p14:tracePt t="62290" x="1482725" y="3278188"/>
          <p14:tracePt t="62306" x="1482725" y="3240088"/>
          <p14:tracePt t="62323" x="1482725" y="3187700"/>
          <p14:tracePt t="62340" x="1482725" y="3141663"/>
          <p14:tracePt t="62356" x="1482725" y="3101975"/>
          <p14:tracePt t="62373" x="1482725" y="3070225"/>
          <p14:tracePt t="62390" x="1482725" y="3063875"/>
          <p14:tracePt t="62433" x="1482725" y="3055938"/>
          <p14:tracePt t="62521" x="1482725" y="3049588"/>
          <p14:tracePt t="62529" x="1482725" y="3043238"/>
          <p14:tracePt t="62548" x="1482725" y="3036888"/>
          <p14:tracePt t="62557" x="1482725" y="3030538"/>
          <p14:tracePt t="63129" x="1482725" y="3036888"/>
          <p14:tracePt t="63137" x="1482725" y="3049588"/>
          <p14:tracePt t="63145" x="1482725" y="3055938"/>
          <p14:tracePt t="63153" x="1482725" y="3070225"/>
          <p14:tracePt t="63161" x="1482725" y="3095625"/>
          <p14:tracePt t="63174" x="1482725" y="3116263"/>
          <p14:tracePt t="63191" x="1482725" y="3141663"/>
          <p14:tracePt t="63208" x="1482725" y="3175000"/>
          <p14:tracePt t="63224" x="1470025" y="3219450"/>
          <p14:tracePt t="63241" x="1470025" y="3259138"/>
          <p14:tracePt t="63258" x="1455738" y="3298825"/>
          <p14:tracePt t="63275" x="1455738" y="3317875"/>
          <p14:tracePt t="63291" x="1455738" y="3324225"/>
          <p14:tracePt t="63441" x="1455738" y="3330575"/>
          <p14:tracePt t="63449" x="1449388" y="3330575"/>
          <p14:tracePt t="63457" x="1449388" y="3324225"/>
          <p14:tracePt t="63475" x="1449388" y="3317875"/>
          <p14:tracePt t="63475" x="1463675" y="3305175"/>
          <p14:tracePt t="63491" x="1476375" y="3278188"/>
          <p14:tracePt t="63508" x="1489075" y="3259138"/>
          <p14:tracePt t="63525" x="1489075" y="3233738"/>
          <p14:tracePt t="63541" x="1489075" y="3213100"/>
          <p14:tracePt t="63558" x="1489075" y="3200400"/>
          <p14:tracePt t="63575" x="1489075" y="3175000"/>
          <p14:tracePt t="63591" x="1489075" y="3141663"/>
          <p14:tracePt t="63608" x="1482725" y="3108325"/>
          <p14:tracePt t="63625" x="1476375" y="3095625"/>
          <p14:tracePt t="63642" x="1470025" y="3089275"/>
          <p14:tracePt t="63658" x="1463675" y="3089275"/>
          <p14:tracePt t="63675" x="1463675" y="3082925"/>
          <p14:tracePt t="63729" x="1463675" y="3076575"/>
          <p14:tracePt t="63737" x="1463675" y="3070225"/>
          <p14:tracePt t="63745" x="1463675" y="3055938"/>
          <p14:tracePt t="63753" x="1470025" y="3055938"/>
          <p14:tracePt t="63761" x="1482725" y="3036888"/>
          <p14:tracePt t="63775" x="1482725" y="3030538"/>
          <p14:tracePt t="63857" x="1489075" y="3030538"/>
          <p14:tracePt t="63993" x="1489075" y="3043238"/>
          <p14:tracePt t="64001" x="1489075" y="3049588"/>
          <p14:tracePt t="64009" x="1489075" y="3055938"/>
          <p14:tracePt t="64017" x="1495425" y="3070225"/>
          <p14:tracePt t="64025" x="1501775" y="3082925"/>
          <p14:tracePt t="64042" x="1501775" y="3089275"/>
          <p14:tracePt t="64490" x="1508125" y="3095625"/>
          <p14:tracePt t="64493" x="1522413" y="3101975"/>
          <p14:tracePt t="64501" x="1541463" y="3108325"/>
          <p14:tracePt t="64511" x="1593850" y="3135313"/>
          <p14:tracePt t="64528" x="1658938" y="3141663"/>
          <p14:tracePt t="64544" x="1724025" y="3154363"/>
          <p14:tracePt t="64561" x="1782763" y="3154363"/>
          <p14:tracePt t="64577" x="1854200" y="3154363"/>
          <p14:tracePt t="64577" x="1887538" y="3154363"/>
          <p14:tracePt t="64594" x="1939925" y="3141663"/>
          <p14:tracePt t="64611" x="1998663" y="3095625"/>
          <p14:tracePt t="64627" x="2038350" y="3063875"/>
          <p14:tracePt t="64644" x="2070100" y="3030538"/>
          <p14:tracePt t="64661" x="2070100" y="2997200"/>
          <p14:tracePt t="64677" x="2070100" y="2965450"/>
          <p14:tracePt t="64694" x="2051050" y="2938463"/>
          <p14:tracePt t="64711" x="2017713" y="2900363"/>
          <p14:tracePt t="64727" x="1992313" y="2879725"/>
          <p14:tracePt t="64744" x="1946275" y="2867025"/>
          <p14:tracePt t="64761" x="1887538" y="2867025"/>
          <p14:tracePt t="64777" x="1828800" y="2867025"/>
          <p14:tracePt t="64794" x="1816100" y="2867025"/>
          <p14:tracePt t="64930" x="1822450" y="2873375"/>
          <p14:tracePt t="64938" x="1847850" y="2879725"/>
          <p14:tracePt t="64946" x="1874838" y="2894013"/>
          <p14:tracePt t="64961" x="1906588" y="2913063"/>
          <p14:tracePt t="64961" x="1965325" y="2938463"/>
          <p14:tracePt t="64978" x="2044700" y="2997200"/>
          <p14:tracePt t="64995" x="2070100" y="3017838"/>
          <p14:tracePt t="65011" x="2116138" y="3030538"/>
          <p14:tracePt t="65028" x="2135188" y="3043238"/>
          <p14:tracePt t="65045" x="2168525" y="3043238"/>
          <p14:tracePt t="65061" x="2208213" y="3043238"/>
          <p14:tracePt t="65078" x="2246313" y="3043238"/>
          <p14:tracePt t="65095" x="2319338" y="3036888"/>
          <p14:tracePt t="65111" x="2409825" y="3036888"/>
          <p14:tracePt t="65128" x="2468563" y="3036888"/>
          <p14:tracePt t="65145" x="2520950" y="3036888"/>
          <p14:tracePt t="65161" x="2560638" y="3036888"/>
          <p14:tracePt t="65178" x="2566988" y="3036888"/>
          <p14:tracePt t="65746" x="2592388" y="3049588"/>
          <p14:tracePt t="65754" x="2625725" y="3070225"/>
          <p14:tracePt t="65762" x="2671763" y="3082925"/>
          <p14:tracePt t="65770" x="2736850" y="3101975"/>
          <p14:tracePt t="65780" x="2789238" y="3108325"/>
          <p14:tracePt t="65796" x="2820988" y="3116263"/>
          <p14:tracePt t="65812" x="2860675" y="3116263"/>
          <p14:tracePt t="65829" x="2894013" y="3116263"/>
          <p14:tracePt t="65846" x="2932113" y="3108325"/>
          <p14:tracePt t="65862" x="2959100" y="3108325"/>
          <p14:tracePt t="65879" x="2978150" y="3108325"/>
          <p14:tracePt t="65896" x="2990850" y="3108325"/>
          <p14:tracePt t="65912" x="3005138" y="3108325"/>
          <p14:tracePt t="65929" x="3017838" y="3108325"/>
          <p14:tracePt t="65929" x="3024188" y="3108325"/>
          <p14:tracePt t="65946" x="3055938" y="3108325"/>
          <p14:tracePt t="65962" x="3063875" y="3108325"/>
          <p14:tracePt t="65979" x="3076575" y="3101975"/>
          <p14:tracePt t="65996" x="3089275" y="3101975"/>
          <p14:tracePt t="66050" x="3095625" y="3101975"/>
          <p14:tracePt t="66074" x="3101975" y="3101975"/>
          <p14:tracePt t="66077" x="3116263" y="3101975"/>
          <p14:tracePt t="66096" x="3128963" y="3101975"/>
          <p14:tracePt t="66096" x="3141663" y="3101975"/>
          <p14:tracePt t="66113" x="3160713" y="3101975"/>
          <p14:tracePt t="66129" x="3175000" y="3101975"/>
          <p14:tracePt t="66258" x="3181350" y="3101975"/>
          <p14:tracePt t="66274" x="3187700" y="3108325"/>
          <p14:tracePt t="66282" x="3200400" y="3122613"/>
          <p14:tracePt t="66290" x="3213100" y="3135313"/>
          <p14:tracePt t="66298" x="3271838" y="3154363"/>
          <p14:tracePt t="66313" x="3370263" y="3167063"/>
          <p14:tracePt t="66330" x="3506788" y="3175000"/>
          <p14:tracePt t="66347" x="3552825" y="3175000"/>
          <p14:tracePt t="66363" x="3586163" y="3175000"/>
          <p14:tracePt t="66380" x="3598863" y="3167063"/>
          <p14:tracePt t="66396" x="3611563" y="3154363"/>
          <p14:tracePt t="66413" x="3624263" y="3128963"/>
          <p14:tracePt t="66430" x="3632200" y="3101975"/>
          <p14:tracePt t="66447" x="3632200" y="3070225"/>
          <p14:tracePt t="66463" x="3632200" y="3030538"/>
          <p14:tracePt t="66480" x="3611563" y="2984500"/>
          <p14:tracePt t="66497" x="3605213" y="2952750"/>
          <p14:tracePt t="66513" x="3598863" y="2913063"/>
          <p14:tracePt t="66530" x="3573463" y="2879725"/>
          <p14:tracePt t="66547" x="3552825" y="2854325"/>
          <p14:tracePt t="66563" x="3527425" y="2841625"/>
          <p14:tracePt t="66580" x="3494088" y="2814638"/>
          <p14:tracePt t="66597" x="3454400" y="2814638"/>
          <p14:tracePt t="66613" x="3403600" y="2808288"/>
          <p14:tracePt t="66630" x="3357563" y="2795588"/>
          <p14:tracePt t="66647" x="3311525" y="2795588"/>
          <p14:tracePt t="66663" x="3271838" y="2795588"/>
          <p14:tracePt t="66680" x="3240088" y="2801938"/>
          <p14:tracePt t="66697" x="3187700" y="2814638"/>
          <p14:tracePt t="66714" x="3108325" y="2860675"/>
          <p14:tracePt t="66730" x="3063875" y="2900363"/>
          <p14:tracePt t="66747" x="3030538" y="2925763"/>
          <p14:tracePt t="66764" x="3017838" y="2946400"/>
          <p14:tracePt t="66780" x="3011488" y="2959100"/>
          <p14:tracePt t="66797" x="2984500" y="2997200"/>
          <p14:tracePt t="66814" x="2978150" y="3030538"/>
          <p14:tracePt t="66830" x="2971800" y="3063875"/>
          <p14:tracePt t="66847" x="2984500" y="3101975"/>
          <p14:tracePt t="66864" x="3005138" y="3122613"/>
          <p14:tracePt t="66881" x="3036888" y="3128963"/>
          <p14:tracePt t="66897" x="3055938" y="3135313"/>
          <p14:tracePt t="67098" x="3049588" y="3135313"/>
          <p14:tracePt t="67138" x="3043238" y="3135313"/>
          <p14:tracePt t="67186" x="3036888" y="3135313"/>
          <p14:tracePt t="67194" x="3036888" y="3141663"/>
          <p14:tracePt t="67610" x="3036888" y="3148013"/>
          <p14:tracePt t="67618" x="3030538" y="3160713"/>
          <p14:tracePt t="67626" x="3030538" y="3167063"/>
          <p14:tracePt t="67632" x="3011488" y="3206750"/>
          <p14:tracePt t="67648" x="2978150" y="3259138"/>
          <p14:tracePt t="67665" x="2938463" y="3324225"/>
          <p14:tracePt t="67682" x="2867025" y="3403600"/>
          <p14:tracePt t="67698" x="2789238" y="3454400"/>
          <p14:tracePt t="67715" x="2690813" y="3494088"/>
          <p14:tracePt t="67732" x="2573338" y="3546475"/>
          <p14:tracePt t="67748" x="2455863" y="3592513"/>
          <p14:tracePt t="67765" x="2357438" y="3617913"/>
          <p14:tracePt t="67782" x="2260600" y="3632200"/>
          <p14:tracePt t="67798" x="2174875" y="3644900"/>
          <p14:tracePt t="67815" x="2090738" y="3644900"/>
          <p14:tracePt t="67832" x="1985963" y="3644900"/>
          <p14:tracePt t="67848" x="1881188" y="3644900"/>
          <p14:tracePt t="67865" x="1730375" y="3644900"/>
          <p14:tracePt t="67882" x="1639888" y="3644900"/>
          <p14:tracePt t="67899" x="1560513" y="3644900"/>
          <p14:tracePt t="67915" x="1501775" y="3644900"/>
          <p14:tracePt t="67932" x="1436688" y="3644900"/>
          <p14:tracePt t="67949" x="1390650" y="3644900"/>
          <p14:tracePt t="67965" x="1371600" y="3644900"/>
          <p14:tracePt t="68210" x="1377950" y="3644900"/>
          <p14:tracePt t="68218" x="1390650" y="3644900"/>
          <p14:tracePt t="68222" x="1417638" y="3644900"/>
          <p14:tracePt t="68232" x="1482725" y="3638550"/>
          <p14:tracePt t="68249" x="1606550" y="3638550"/>
          <p14:tracePt t="68266" x="1692275" y="3638550"/>
          <p14:tracePt t="68282" x="1776413" y="3638550"/>
          <p14:tracePt t="68299" x="1809750" y="3638550"/>
          <p14:tracePt t="68562" x="1816100" y="3638550"/>
          <p14:tracePt t="68570" x="1828800" y="3638550"/>
          <p14:tracePt t="68578" x="1862138" y="3638550"/>
          <p14:tracePt t="68585" x="1965325" y="3638550"/>
          <p14:tracePt t="68600" x="2103438" y="3638550"/>
          <p14:tracePt t="68616" x="2246313" y="3638550"/>
          <p14:tracePt t="68633" x="2384425" y="3644900"/>
          <p14:tracePt t="68650" x="2474913" y="3651250"/>
          <p14:tracePt t="69881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5392" y="4104105"/>
            <a:ext cx="8591133" cy="663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 smtClean="0">
                <a:latin typeface="Lucida Sans"/>
              </a:rPr>
              <a:t>Figure 4</a:t>
            </a:r>
            <a:r>
              <a:rPr lang="en-US" sz="2400" dirty="0" smtClean="0">
                <a:latin typeface="Lucida Sans"/>
              </a:rPr>
              <a:t> Executing the Statement 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width = width + 10</a:t>
            </a:r>
          </a:p>
        </p:txBody>
      </p:sp>
      <p:pic>
        <p:nvPicPr>
          <p:cNvPr id="6" name="Picture 5" descr="assignment_illistrati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93" y="1020436"/>
            <a:ext cx="3778452" cy="292324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660" x="1992313" y="1711325"/>
          <p14:tracePt t="8694" x="1992313" y="1704975"/>
          <p14:tracePt t="8798" x="1998663" y="1704975"/>
          <p14:tracePt t="8806" x="2005013" y="1704975"/>
          <p14:tracePt t="8827" x="2017713" y="1704975"/>
          <p14:tracePt t="8830" x="2032000" y="1711325"/>
          <p14:tracePt t="8838" x="2063750" y="1717675"/>
          <p14:tracePt t="8849" x="2090738" y="1717675"/>
          <p14:tracePt t="8866" x="2128838" y="1717675"/>
          <p14:tracePt t="8886" x="2162175" y="1717675"/>
          <p14:tracePt t="8902" x="2168525" y="1717675"/>
          <p14:tracePt t="8918" x="2174875" y="1717675"/>
          <p14:tracePt t="9014" x="2168525" y="1717675"/>
          <p14:tracePt t="9022" x="2149475" y="1717675"/>
          <p14:tracePt t="9030" x="2141538" y="1717675"/>
          <p14:tracePt t="9038" x="2082800" y="1717675"/>
          <p14:tracePt t="9054" x="2017713" y="1717675"/>
          <p14:tracePt t="9066" x="1946275" y="1717675"/>
          <p14:tracePt t="9086" x="1874838" y="1717675"/>
          <p14:tracePt t="9102" x="1835150" y="1717675"/>
          <p14:tracePt t="9118" x="1828800" y="1717675"/>
          <p14:tracePt t="9133" x="1822450" y="1717675"/>
          <p14:tracePt t="9182" x="1816100" y="1717675"/>
          <p14:tracePt t="9206" x="1816100" y="1724025"/>
          <p14:tracePt t="9270" x="1822450" y="1724025"/>
          <p14:tracePt t="9294" x="1847850" y="1724025"/>
          <p14:tracePt t="9302" x="1868488" y="1724025"/>
          <p14:tracePt t="9310" x="1887538" y="1724025"/>
          <p14:tracePt t="9318" x="1946275" y="1724025"/>
          <p14:tracePt t="9333" x="2017713" y="1724025"/>
          <p14:tracePt t="9350" x="2044700" y="1724025"/>
          <p14:tracePt t="9367" x="2057400" y="1724025"/>
          <p14:tracePt t="9462" x="2051050" y="1724025"/>
          <p14:tracePt t="9478" x="2017713" y="1724025"/>
          <p14:tracePt t="9486" x="1958975" y="1724025"/>
          <p14:tracePt t="9502" x="1920875" y="1724025"/>
          <p14:tracePt t="9510" x="1893888" y="1724025"/>
          <p14:tracePt t="9518" x="1835150" y="1724025"/>
          <p14:tracePt t="9533" x="1782763" y="1724025"/>
          <p14:tracePt t="9550" x="1776413" y="1724025"/>
          <p14:tracePt t="9630" x="1789113" y="1724025"/>
          <p14:tracePt t="9638" x="1795463" y="1730375"/>
          <p14:tracePt t="9646" x="1822450" y="1730375"/>
          <p14:tracePt t="9654" x="1881188" y="1730375"/>
          <p14:tracePt t="9667" x="1958975" y="1751013"/>
          <p14:tracePt t="9683" x="2044700" y="1757363"/>
          <p14:tracePt t="9701" x="2063750" y="1763713"/>
          <p14:tracePt t="9717" x="2070100" y="1763713"/>
          <p14:tracePt t="9782" x="2063750" y="1763713"/>
          <p14:tracePt t="9795" x="2044700" y="1763713"/>
          <p14:tracePt t="9795" x="2017713" y="1763713"/>
          <p14:tracePt t="9800" x="1946275" y="1763713"/>
          <p14:tracePt t="9817" x="1868488" y="1763713"/>
          <p14:tracePt t="9834" x="1822450" y="1763713"/>
          <p14:tracePt t="9894" x="1828800" y="1763713"/>
          <p14:tracePt t="9902" x="1847850" y="1763713"/>
          <p14:tracePt t="9910" x="1887538" y="1763713"/>
          <p14:tracePt t="9918" x="2017713" y="1763713"/>
          <p14:tracePt t="9918" x="2082800" y="1763713"/>
          <p14:tracePt t="9934" x="2227263" y="1763713"/>
          <p14:tracePt t="9950" x="2305050" y="1763713"/>
          <p14:tracePt t="9967" x="2319338" y="1763713"/>
          <p14:tracePt t="10006" x="2311400" y="1763713"/>
          <p14:tracePt t="10022" x="2298700" y="1763713"/>
          <p14:tracePt t="10030" x="2273300" y="1763713"/>
          <p14:tracePt t="10038" x="2168525" y="1763713"/>
          <p14:tracePt t="10051" x="2063750" y="1763713"/>
          <p14:tracePt t="10068" x="1965325" y="1763713"/>
          <p14:tracePt t="10085" x="1920875" y="1770063"/>
          <p14:tracePt t="10101" x="1912938" y="1770063"/>
          <p14:tracePt t="10190" x="1920875" y="1763713"/>
          <p14:tracePt t="10198" x="1939925" y="1763713"/>
          <p14:tracePt t="10206" x="1958975" y="1763713"/>
          <p14:tracePt t="10214" x="1979613" y="1763713"/>
          <p14:tracePt t="10218" x="1985963" y="1763713"/>
          <p14:tracePt t="11238" x="1992313" y="1763713"/>
          <p14:tracePt t="11239" x="2005013" y="1776413"/>
          <p14:tracePt t="11254" x="2038350" y="1782763"/>
          <p14:tracePt t="11254" x="2128838" y="1828800"/>
          <p14:tracePt t="11270" x="2193925" y="1874838"/>
          <p14:tracePt t="11286" x="2273300" y="1933575"/>
          <p14:tracePt t="11303" x="2319338" y="1973263"/>
          <p14:tracePt t="11320" x="2351088" y="2005013"/>
          <p14:tracePt t="11336" x="2397125" y="2044700"/>
          <p14:tracePt t="11353" x="2436813" y="2103438"/>
          <p14:tracePt t="11369" x="2495550" y="2162175"/>
          <p14:tracePt t="11386" x="2560638" y="2214563"/>
          <p14:tracePt t="11403" x="2619375" y="2252663"/>
          <p14:tracePt t="11420" x="2684463" y="2279650"/>
          <p14:tracePt t="11436" x="2736850" y="2298700"/>
          <p14:tracePt t="11453" x="2776538" y="2319338"/>
          <p14:tracePt t="11542" x="2782888" y="2319338"/>
          <p14:tracePt t="11550" x="2801938" y="2332038"/>
          <p14:tracePt t="11558" x="2820988" y="2344738"/>
          <p14:tracePt t="11566" x="2847975" y="2370138"/>
          <p14:tracePt t="11570" x="2887663" y="2403475"/>
          <p14:tracePt t="11587" x="2932113" y="2436813"/>
          <p14:tracePt t="11603" x="2952750" y="2449513"/>
          <p14:tracePt t="11620" x="2965450" y="2462213"/>
          <p14:tracePt t="11637" x="2978150" y="2474913"/>
          <p14:tracePt t="11653" x="2990850" y="2489200"/>
          <p14:tracePt t="11670" x="3024188" y="2501900"/>
          <p14:tracePt t="11686" x="3076575" y="2508250"/>
          <p14:tracePt t="11703" x="3108325" y="2533650"/>
          <p14:tracePt t="11720" x="3154363" y="2560638"/>
          <p14:tracePt t="11737" x="3181350" y="2579688"/>
          <p14:tracePt t="11753" x="3200400" y="2592388"/>
          <p14:tracePt t="11770" x="3213100" y="2606675"/>
          <p14:tracePt t="11787" x="3225800" y="2619375"/>
          <p14:tracePt t="11804" x="3233738" y="2644775"/>
          <p14:tracePt t="11820" x="3252788" y="2659063"/>
          <p14:tracePt t="11837" x="3271838" y="2684463"/>
          <p14:tracePt t="11854" x="3284538" y="2697163"/>
          <p14:tracePt t="11870" x="3305175" y="2709863"/>
          <p14:tracePt t="11926" x="3311525" y="2709863"/>
          <p14:tracePt t="12246" x="3305175" y="2709863"/>
          <p14:tracePt t="12518" x="3305175" y="2717800"/>
          <p14:tracePt t="12518" x="3298825" y="2717800"/>
          <p14:tracePt t="12542" x="3292475" y="2717800"/>
          <p14:tracePt t="12550" x="3292475" y="2724150"/>
          <p14:tracePt t="12558" x="3292475" y="2730500"/>
          <p14:tracePt t="12572" x="3284538" y="2730500"/>
          <p14:tracePt t="12572" x="3284538" y="2736850"/>
          <p14:tracePt t="12588" x="3278188" y="2736850"/>
          <p14:tracePt t="12605" x="3271838" y="2743200"/>
          <p14:tracePt t="12654" x="3271838" y="2749550"/>
          <p14:tracePt t="12665" x="3271838" y="2755900"/>
          <p14:tracePt t="12665" x="3265488" y="2755900"/>
          <p14:tracePt t="12671" x="3265488" y="2768600"/>
          <p14:tracePt t="12688" x="3265488" y="2789238"/>
          <p14:tracePt t="12705" x="3265488" y="2808288"/>
          <p14:tracePt t="12722" x="3265488" y="2827338"/>
          <p14:tracePt t="12738" x="3259138" y="2847975"/>
          <p14:tracePt t="12755" x="3259138" y="2860675"/>
          <p14:tracePt t="12814" x="3259138" y="2867025"/>
          <p14:tracePt t="12846" x="3259138" y="2879725"/>
          <p14:tracePt t="12854" x="3259138" y="2894013"/>
          <p14:tracePt t="12856" x="3259138" y="2932113"/>
          <p14:tracePt t="12872" x="3246438" y="2984500"/>
          <p14:tracePt t="12888" x="3233738" y="3043238"/>
          <p14:tracePt t="12905" x="3225800" y="3095625"/>
          <p14:tracePt t="12922" x="3206750" y="3154363"/>
          <p14:tracePt t="12939" x="3181350" y="3213100"/>
          <p14:tracePt t="12955" x="3154363" y="3284538"/>
          <p14:tracePt t="12972" x="3122613" y="3336925"/>
          <p14:tracePt t="12989" x="3089275" y="3395663"/>
          <p14:tracePt t="13005" x="3036888" y="3475038"/>
          <p14:tracePt t="13022" x="2997200" y="3513138"/>
          <p14:tracePt t="13039" x="2971800" y="3552825"/>
          <p14:tracePt t="13055" x="2919413" y="3592513"/>
          <p14:tracePt t="13072" x="2906713" y="3611563"/>
          <p14:tracePt t="13110" x="2900363" y="3611563"/>
          <p14:tracePt t="13126" x="2900363" y="3598863"/>
          <p14:tracePt t="13134" x="2900363" y="3573463"/>
          <p14:tracePt t="13142" x="2900363" y="3454400"/>
          <p14:tracePt t="13156" x="2906713" y="3324225"/>
          <p14:tracePt t="13172" x="2906713" y="3167063"/>
          <p14:tracePt t="13188" x="2887663" y="3011488"/>
          <p14:tracePt t="13205" x="2827338" y="2749550"/>
          <p14:tracePt t="13222" x="2762250" y="2613025"/>
          <p14:tracePt t="13239" x="2724150" y="2520950"/>
          <p14:tracePt t="13255" x="2709863" y="2468563"/>
          <p14:tracePt t="13272" x="2684463" y="2430463"/>
          <p14:tracePt t="13289" x="2678113" y="2430463"/>
          <p14:tracePt t="13342" x="2671763" y="2430463"/>
          <p14:tracePt t="13366" x="2671763" y="2436813"/>
          <p14:tracePt t="13374" x="2671763" y="2443163"/>
          <p14:tracePt t="13382" x="2671763" y="2449513"/>
          <p14:tracePt t="13389" x="2671763" y="2455863"/>
          <p14:tracePt t="13575" x="2665413" y="2443163"/>
          <p14:tracePt t="13590" x="2651125" y="2422525"/>
          <p14:tracePt t="13598" x="2619375" y="2384425"/>
          <p14:tracePt t="13606" x="2579688" y="2351088"/>
          <p14:tracePt t="13614" x="2474913" y="2305050"/>
          <p14:tracePt t="13623" x="2403475" y="2305050"/>
          <p14:tracePt t="13639" x="2344738" y="2305050"/>
          <p14:tracePt t="13656" x="2292350" y="2305050"/>
          <p14:tracePt t="13672" x="2220913" y="2325688"/>
          <p14:tracePt t="13689" x="2162175" y="2370138"/>
          <p14:tracePt t="13706" x="2097088" y="2443163"/>
          <p14:tracePt t="13723" x="2011363" y="2514600"/>
          <p14:tracePt t="13739" x="1933575" y="2579688"/>
          <p14:tracePt t="13756" x="1847850" y="2651125"/>
          <p14:tracePt t="13773" x="1782763" y="2709863"/>
          <p14:tracePt t="13789" x="1692275" y="2782888"/>
          <p14:tracePt t="13806" x="1646238" y="2820988"/>
          <p14:tracePt t="13823" x="1593850" y="2887663"/>
          <p14:tracePt t="13839" x="1541463" y="2938463"/>
          <p14:tracePt t="13856" x="1476375" y="3011488"/>
          <p14:tracePt t="13873" x="1411288" y="3082925"/>
          <p14:tracePt t="13889" x="1352550" y="3154363"/>
          <p14:tracePt t="13907" x="1300163" y="3246438"/>
          <p14:tracePt t="13924" x="1266825" y="3330575"/>
          <p14:tracePt t="13940" x="1227138" y="3429000"/>
          <p14:tracePt t="13956" x="1208088" y="3527425"/>
          <p14:tracePt t="13973" x="1201738" y="3617913"/>
          <p14:tracePt t="13990" x="1201738" y="3722688"/>
          <p14:tracePt t="14007" x="1201738" y="3775075"/>
          <p14:tracePt t="14023" x="1208088" y="3827463"/>
          <p14:tracePt t="14040" x="1227138" y="3852863"/>
          <p14:tracePt t="14056" x="1254125" y="3873500"/>
          <p14:tracePt t="14073" x="1273175" y="3886200"/>
          <p14:tracePt t="14090" x="1279525" y="3892550"/>
          <p14:tracePt t="14106" x="1287463" y="3892550"/>
          <p14:tracePt t="14230" x="1273175" y="3879850"/>
          <p14:tracePt t="14238" x="1254125" y="3867150"/>
          <p14:tracePt t="14250" x="1227138" y="3846513"/>
          <p14:tracePt t="14257" x="1214438" y="3833813"/>
          <p14:tracePt t="14257" x="1195388" y="3821113"/>
          <p14:tracePt t="14273" x="1182688" y="3814763"/>
          <p14:tracePt t="14290" x="1176338" y="3794125"/>
          <p14:tracePt t="14307" x="1214438" y="3749675"/>
          <p14:tracePt t="14324" x="1338263" y="3697288"/>
          <p14:tracePt t="14340" x="1470025" y="3697288"/>
          <p14:tracePt t="14357" x="1612900" y="3697288"/>
          <p14:tracePt t="14374" x="1692275" y="3697288"/>
          <p14:tracePt t="14390" x="1744663" y="3697288"/>
          <p14:tracePt t="14407" x="1776413" y="3697288"/>
          <p14:tracePt t="14423" x="1828800" y="3697288"/>
          <p14:tracePt t="14440" x="1874838" y="3697288"/>
          <p14:tracePt t="14457" x="1927225" y="3697288"/>
          <p14:tracePt t="14474" x="1965325" y="3697288"/>
          <p14:tracePt t="14490" x="1998663" y="3697288"/>
          <p14:tracePt t="14507" x="2005013" y="3690938"/>
          <p14:tracePt t="14622" x="1992313" y="3690938"/>
          <p14:tracePt t="14630" x="1965325" y="3676650"/>
          <p14:tracePt t="14630" x="1912938" y="3657600"/>
          <p14:tracePt t="14646" x="1868488" y="3651250"/>
          <p14:tracePt t="14654" x="1822450" y="3644900"/>
          <p14:tracePt t="14662" x="1770063" y="3644900"/>
          <p14:tracePt t="14674" x="1757363" y="3644900"/>
          <p14:tracePt t="14726" x="1763713" y="3644900"/>
          <p14:tracePt t="14734" x="1803400" y="3644900"/>
          <p14:tracePt t="14741" x="1854200" y="3644900"/>
          <p14:tracePt t="14742" x="1946275" y="3644900"/>
          <p14:tracePt t="14757" x="2168525" y="3644900"/>
          <p14:tracePt t="14775" x="2233613" y="3644900"/>
          <p14:tracePt t="14846" x="2227263" y="3644900"/>
          <p14:tracePt t="14854" x="2201863" y="3644900"/>
          <p14:tracePt t="14862" x="2155825" y="3644900"/>
          <p14:tracePt t="14874" x="2082800" y="3644900"/>
          <p14:tracePt t="14874" x="1965325" y="3644900"/>
          <p14:tracePt t="14892" x="1789113" y="3644900"/>
          <p14:tracePt t="14908" x="1652588" y="3644900"/>
          <p14:tracePt t="14924" x="1535113" y="3644900"/>
          <p14:tracePt t="14941" x="1495425" y="3644900"/>
          <p14:tracePt t="14998" x="1508125" y="3644900"/>
          <p14:tracePt t="15006" x="1547813" y="3644900"/>
          <p14:tracePt t="15014" x="1633538" y="3644900"/>
          <p14:tracePt t="15022" x="1711325" y="3644900"/>
          <p14:tracePt t="15030" x="1893888" y="3644900"/>
          <p14:tracePt t="15041" x="2024063" y="3644900"/>
          <p14:tracePt t="15058" x="2090738" y="3644900"/>
          <p14:tracePt t="15074" x="2097088" y="3644900"/>
          <p14:tracePt t="15118" x="2082800" y="3644900"/>
          <p14:tracePt t="15126" x="1985963" y="3644900"/>
          <p14:tracePt t="15142" x="1906588" y="3644900"/>
          <p14:tracePt t="15142" x="1776413" y="3644900"/>
          <p14:tracePt t="15158" x="1625600" y="3644900"/>
          <p14:tracePt t="15175" x="1455738" y="3632200"/>
          <p14:tracePt t="15192" x="1300163" y="3632200"/>
          <p14:tracePt t="15208" x="1208088" y="3632200"/>
          <p14:tracePt t="15225" x="1168400" y="3638550"/>
          <p14:tracePt t="15242" x="1162050" y="3644900"/>
          <p14:tracePt t="17082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ADAE"/>
                </a:solidFill>
              </a:rPr>
              <a:t>Syntax 2.2 </a:t>
            </a:r>
            <a:r>
              <a:rPr lang="en-US" dirty="0" smtClean="0"/>
              <a:t>Assignment</a:t>
            </a:r>
            <a:endParaRPr lang="en-US" dirty="0"/>
          </a:p>
        </p:txBody>
      </p:sp>
      <p:pic>
        <p:nvPicPr>
          <p:cNvPr id="5" name="Picture 4" descr="syntax2.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89" y="1004052"/>
            <a:ext cx="8771022" cy="46346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738" x="4637088" y="3775075"/>
          <p14:tracePt t="2874" x="4643438" y="3768725"/>
          <p14:tracePt t="2882" x="4683125" y="3735388"/>
          <p14:tracePt t="2898" x="4722813" y="3690938"/>
          <p14:tracePt t="2914" x="4741863" y="3670300"/>
          <p14:tracePt t="2921" x="4767263" y="3605213"/>
          <p14:tracePt t="2938" x="4800600" y="3540125"/>
          <p14:tracePt t="2954" x="4846638" y="3429000"/>
          <p14:tracePt t="2978" x="4852988" y="3336925"/>
          <p14:tracePt t="2994" x="4852988" y="3240088"/>
          <p14:tracePt t="3004" x="4826000" y="3141663"/>
          <p14:tracePt t="3026" x="4794250" y="3049588"/>
          <p14:tracePt t="3042" x="4767263" y="2978150"/>
          <p14:tracePt t="3054" x="4722813" y="2913063"/>
          <p14:tracePt t="3074" x="4676775" y="2860675"/>
          <p14:tracePt t="3087" x="4624388" y="2814638"/>
          <p14:tracePt t="3106" x="4559300" y="2755900"/>
          <p14:tracePt t="3122" x="4473575" y="2709863"/>
          <p14:tracePt t="3138" x="4383088" y="2651125"/>
          <p14:tracePt t="3154" x="4238625" y="2573338"/>
          <p14:tracePt t="3178" x="4179888" y="2533650"/>
          <p14:tracePt t="3194" x="4095750" y="2501900"/>
          <p14:tracePt t="3205" x="4022725" y="2462213"/>
          <p14:tracePt t="3221" x="3978275" y="2449513"/>
          <p14:tracePt t="3238" x="3963988" y="2436813"/>
          <p14:tracePt t="3802" x="3970338" y="2436813"/>
          <p14:tracePt t="3818" x="3978275" y="2430463"/>
          <p14:tracePt t="3834" x="3984625" y="2430463"/>
          <p14:tracePt t="4602" x="3997325" y="2430463"/>
          <p14:tracePt t="4610" x="4003675" y="2430463"/>
          <p14:tracePt t="4618" x="4010025" y="2430463"/>
          <p14:tracePt t="4626" x="4016375" y="2430463"/>
          <p14:tracePt t="4930" x="4016375" y="2416175"/>
          <p14:tracePt t="4946" x="4016375" y="2409825"/>
          <p14:tracePt t="4962" x="4022725" y="2403475"/>
          <p14:tracePt t="4978" x="4022725" y="2397125"/>
          <p14:tracePt t="4994" x="4022725" y="2390775"/>
          <p14:tracePt t="5090" x="4016375" y="2378075"/>
          <p14:tracePt t="5098" x="4010025" y="2370138"/>
          <p14:tracePt t="5110" x="4003675" y="2351088"/>
          <p14:tracePt t="5114" x="3990975" y="2332038"/>
          <p14:tracePt t="5124" x="3978275" y="2325688"/>
          <p14:tracePt t="5140" x="3970338" y="2319338"/>
          <p14:tracePt t="5834" x="3978275" y="2319338"/>
          <p14:tracePt t="5914" x="3984625" y="2319338"/>
          <p14:tracePt t="5930" x="3990975" y="2319338"/>
          <p14:tracePt t="5978" x="3997325" y="2319338"/>
          <p14:tracePt t="6010" x="4003675" y="2311400"/>
          <p14:tracePt t="6026" x="4010025" y="2311400"/>
          <p14:tracePt t="6034" x="4016375" y="2311400"/>
          <p14:tracePt t="6050" x="4022725" y="2311400"/>
          <p14:tracePt t="6074" x="4030663" y="2311400"/>
          <p14:tracePt t="6082" x="4043363" y="2311400"/>
          <p14:tracePt t="6092" x="4049713" y="2311400"/>
          <p14:tracePt t="6098" x="4068763" y="2298700"/>
          <p14:tracePt t="6108" x="4089400" y="2292350"/>
          <p14:tracePt t="6125" x="4114800" y="2292350"/>
          <p14:tracePt t="6142" x="4140200" y="2286000"/>
          <p14:tracePt t="6158" x="4154488" y="2286000"/>
          <p14:tracePt t="6175" x="4167188" y="2286000"/>
          <p14:tracePt t="6192" x="4173538" y="2286000"/>
          <p14:tracePt t="6291" x="4186238" y="2286000"/>
          <p14:tracePt t="6299" x="4206875" y="2286000"/>
          <p14:tracePt t="6312" x="4232275" y="2286000"/>
          <p14:tracePt t="6312" x="4303713" y="2286000"/>
          <p14:tracePt t="6327" x="4389438" y="2286000"/>
          <p14:tracePt t="6344" x="4473575" y="2286000"/>
          <p14:tracePt t="6360" x="4532313" y="2286000"/>
          <p14:tracePt t="6377" x="4559300" y="2286000"/>
          <p14:tracePt t="6393" x="4565650" y="2286000"/>
          <p14:tracePt t="6467" x="4578350" y="2286000"/>
          <p14:tracePt t="6472" x="4597400" y="2286000"/>
          <p14:tracePt t="6479" x="4637088" y="2286000"/>
          <p14:tracePt t="6493" x="4683125" y="2286000"/>
          <p14:tracePt t="6510" x="4741863" y="2279650"/>
          <p14:tracePt t="6527" x="4794250" y="2279650"/>
          <p14:tracePt t="6544" x="4840288" y="2279650"/>
          <p14:tracePt t="6560" x="4892675" y="2279650"/>
          <p14:tracePt t="6577" x="4957763" y="2279650"/>
          <p14:tracePt t="6594" x="5029200" y="2279650"/>
          <p14:tracePt t="6610" x="5087938" y="2279650"/>
          <p14:tracePt t="6627" x="5146675" y="2279650"/>
          <p14:tracePt t="6644" x="5173663" y="2279650"/>
          <p14:tracePt t="6661" x="5192713" y="2279650"/>
          <p14:tracePt t="7556" x="5199063" y="2279650"/>
          <p14:tracePt t="7572" x="5205413" y="2279650"/>
          <p14:tracePt t="7580" x="5211763" y="2279650"/>
          <p14:tracePt t="7596" x="5224463" y="2292350"/>
          <p14:tracePt t="7596" x="5245100" y="2305050"/>
          <p14:tracePt t="7613" x="5283200" y="2319338"/>
          <p14:tracePt t="7630" x="5329238" y="2332038"/>
          <p14:tracePt t="7646" x="5381625" y="2344738"/>
          <p14:tracePt t="7663" x="5440363" y="2351088"/>
          <p14:tracePt t="7680" x="5480050" y="2357438"/>
          <p14:tracePt t="7696" x="5526088" y="2357438"/>
          <p14:tracePt t="7713" x="5557838" y="2357438"/>
          <p14:tracePt t="7730" x="5584825" y="2357438"/>
          <p14:tracePt t="7746" x="5616575" y="2351088"/>
          <p14:tracePt t="7763" x="5649913" y="2338388"/>
          <p14:tracePt t="7780" x="5695950" y="2319338"/>
          <p14:tracePt t="7797" x="5734050" y="2292350"/>
          <p14:tracePt t="7813" x="5761038" y="2279650"/>
          <p14:tracePt t="7830" x="5792788" y="2260600"/>
          <p14:tracePt t="7846" x="5819775" y="2239963"/>
          <p14:tracePt t="7863" x="5838825" y="2214563"/>
          <p14:tracePt t="7879" x="5859463" y="2201863"/>
          <p14:tracePt t="7896" x="5872163" y="2168525"/>
          <p14:tracePt t="7913" x="5872163" y="2135188"/>
          <p14:tracePt t="7930" x="5884863" y="2116138"/>
          <p14:tracePt t="7946" x="5884863" y="2090738"/>
          <p14:tracePt t="7963" x="5884863" y="2063750"/>
          <p14:tracePt t="7980" x="5878513" y="2017713"/>
          <p14:tracePt t="7997" x="5872163" y="1998663"/>
          <p14:tracePt t="8013" x="5851525" y="1965325"/>
          <p14:tracePt t="8030" x="5832475" y="1946275"/>
          <p14:tracePt t="8046" x="5792788" y="1920875"/>
          <p14:tracePt t="8064" x="5734050" y="1893888"/>
          <p14:tracePt t="8080" x="5656263" y="1868488"/>
          <p14:tracePt t="8097" x="5564188" y="1854200"/>
          <p14:tracePt t="8113" x="5473700" y="1841500"/>
          <p14:tracePt t="8130" x="5381625" y="1828800"/>
          <p14:tracePt t="8146" x="5303838" y="1828800"/>
          <p14:tracePt t="8163" x="5257800" y="1828800"/>
          <p14:tracePt t="8180" x="5224463" y="1841500"/>
          <p14:tracePt t="8197" x="5205413" y="1874838"/>
          <p14:tracePt t="8213" x="5186363" y="1906588"/>
          <p14:tracePt t="8232" x="5153025" y="1973263"/>
          <p14:tracePt t="8247" x="5133975" y="2005013"/>
          <p14:tracePt t="8264" x="5127625" y="2044700"/>
          <p14:tracePt t="8280" x="5121275" y="2103438"/>
          <p14:tracePt t="8297" x="5127625" y="2155825"/>
          <p14:tracePt t="8313" x="5159375" y="2220913"/>
          <p14:tracePt t="8330" x="5205413" y="2279650"/>
          <p14:tracePt t="8347" x="5257800" y="2338388"/>
          <p14:tracePt t="8364" x="5375275" y="2409825"/>
          <p14:tracePt t="8380" x="5446713" y="2422525"/>
          <p14:tracePt t="8397" x="5499100" y="2430463"/>
          <p14:tracePt t="8414" x="5526088" y="2436813"/>
          <p14:tracePt t="10843" x="5526088" y="2443163"/>
          <p14:tracePt t="10851" x="5526088" y="2449513"/>
          <p14:tracePt t="10859" x="5511800" y="2468563"/>
          <p14:tracePt t="10859" x="5505450" y="2489200"/>
          <p14:tracePt t="10867" x="5499100" y="2527300"/>
          <p14:tracePt t="10883" x="5486400" y="2586038"/>
          <p14:tracePt t="10899" x="5480050" y="2665413"/>
          <p14:tracePt t="10916" x="5453063" y="2749550"/>
          <p14:tracePt t="10933" x="5434013" y="2808288"/>
          <p14:tracePt t="10949" x="5427663" y="2847975"/>
          <p14:tracePt t="10966" x="5421313" y="2867025"/>
          <p14:tracePt t="10983" x="5414963" y="2879725"/>
          <p14:tracePt t="11467" x="5402263" y="2867025"/>
          <p14:tracePt t="11475" x="5387975" y="2860675"/>
          <p14:tracePt t="11483" x="5375275" y="2841625"/>
          <p14:tracePt t="11488" x="5335588" y="2814638"/>
          <p14:tracePt t="11500" x="5276850" y="2776538"/>
          <p14:tracePt t="11517" x="5238750" y="2736850"/>
          <p14:tracePt t="11534" x="5186363" y="2690813"/>
          <p14:tracePt t="11551" x="5159375" y="2671763"/>
          <p14:tracePt t="11567" x="5133975" y="2651125"/>
          <p14:tracePt t="11584" x="5081588" y="2632075"/>
          <p14:tracePt t="11600" x="5022850" y="2598738"/>
          <p14:tracePt t="11617" x="4918075" y="2566988"/>
          <p14:tracePt t="11634" x="4813300" y="2540000"/>
          <p14:tracePt t="11650" x="4664075" y="2514600"/>
          <p14:tracePt t="11667" x="4578350" y="2495550"/>
          <p14:tracePt t="11684" x="4487863" y="2495550"/>
          <p14:tracePt t="11701" x="4402138" y="2495550"/>
          <p14:tracePt t="11717" x="4303713" y="2495550"/>
          <p14:tracePt t="11734" x="4213225" y="2495550"/>
          <p14:tracePt t="11751" x="4108450" y="2495550"/>
          <p14:tracePt t="11767" x="4016375" y="2495550"/>
          <p14:tracePt t="11784" x="3911600" y="2514600"/>
          <p14:tracePt t="11801" x="3852863" y="2520950"/>
          <p14:tracePt t="11817" x="3802063" y="2533650"/>
          <p14:tracePt t="11834" x="3735388" y="2592388"/>
          <p14:tracePt t="11851" x="3676650" y="2632075"/>
          <p14:tracePt t="11867" x="3632200" y="2678113"/>
          <p14:tracePt t="11885" x="3605213" y="2730500"/>
          <p14:tracePt t="11901" x="3598863" y="2808288"/>
          <p14:tracePt t="11918" x="3598863" y="2873375"/>
          <p14:tracePt t="11935" x="3598863" y="2946400"/>
          <p14:tracePt t="11951" x="3624263" y="3017838"/>
          <p14:tracePt t="11968" x="3690938" y="3095625"/>
          <p14:tracePt t="11985" x="3781425" y="3167063"/>
          <p14:tracePt t="12001" x="3886200" y="3252788"/>
          <p14:tracePt t="12018" x="4016375" y="3311525"/>
          <p14:tracePt t="12034" x="4259263" y="3376613"/>
          <p14:tracePt t="12051" x="4421188" y="3382963"/>
          <p14:tracePt t="12068" x="4605338" y="3389313"/>
          <p14:tracePt t="12084" x="4775200" y="3389313"/>
          <p14:tracePt t="12101" x="4957763" y="3395663"/>
          <p14:tracePt t="12118" x="5127625" y="3382963"/>
          <p14:tracePt t="12135" x="5283200" y="3370263"/>
          <p14:tracePt t="12151" x="5440363" y="3336925"/>
          <p14:tracePt t="12168" x="5564188" y="3284538"/>
          <p14:tracePt t="12185" x="5643563" y="3225800"/>
          <p14:tracePt t="12201" x="5702300" y="3160713"/>
          <p14:tracePt t="12218" x="5727700" y="3101975"/>
          <p14:tracePt t="12218" x="5734050" y="3055938"/>
          <p14:tracePt t="12235" x="5727700" y="2978150"/>
          <p14:tracePt t="12251" x="5681663" y="2906713"/>
          <p14:tracePt t="12268" x="5622925" y="2835275"/>
          <p14:tracePt t="12285" x="5551488" y="2768600"/>
          <p14:tracePt t="12301" x="5492750" y="2743200"/>
          <p14:tracePt t="12318" x="5414963" y="2730500"/>
          <p14:tracePt t="12335" x="5362575" y="2730500"/>
          <p14:tracePt t="12351" x="5356225" y="2730500"/>
          <p14:tracePt t="12368" x="5356225" y="2736850"/>
          <p14:tracePt t="12451" x="5362575" y="2736850"/>
          <p14:tracePt t="12459" x="5368925" y="2736850"/>
          <p14:tracePt t="12539" x="5356225" y="2736850"/>
          <p14:tracePt t="12553" x="5329238" y="2749550"/>
          <p14:tracePt t="12553" x="5245100" y="2776538"/>
          <p14:tracePt t="12568" x="5087938" y="2801938"/>
          <p14:tracePt t="12585" x="4760913" y="2841625"/>
          <p14:tracePt t="12602" x="4479925" y="2873375"/>
          <p14:tracePt t="12619" x="4206875" y="2900363"/>
          <p14:tracePt t="12636" x="4127500" y="2900363"/>
          <p14:tracePt t="12653" x="4108450" y="2900363"/>
          <p14:tracePt t="12755" x="4121150" y="2900363"/>
          <p14:tracePt t="12770" x="4154488" y="2900363"/>
          <p14:tracePt t="12771" x="4186238" y="2906713"/>
          <p14:tracePt t="12786" x="4213225" y="2913063"/>
          <p14:tracePt t="12835" x="4192588" y="2913063"/>
          <p14:tracePt t="12843" x="4154488" y="2913063"/>
          <p14:tracePt t="12851" x="4075113" y="2919413"/>
          <p14:tracePt t="12859" x="3911600" y="2919413"/>
          <p14:tracePt t="12869" x="3749675" y="2919413"/>
          <p14:tracePt t="12886" x="3579813" y="2919413"/>
          <p14:tracePt t="12902" x="3454400" y="2919413"/>
          <p14:tracePt t="12919" x="3376613" y="2919413"/>
          <p14:tracePt t="12936" x="3357563" y="2919413"/>
          <p14:tracePt t="12987" x="3370263" y="2919413"/>
          <p14:tracePt t="12995" x="3429000" y="2938463"/>
          <p14:tracePt t="13003" x="3527425" y="2946400"/>
          <p14:tracePt t="13020" x="3617913" y="2959100"/>
          <p14:tracePt t="13037" x="3729038" y="2965450"/>
          <p14:tracePt t="13053" x="3814763" y="2978150"/>
          <p14:tracePt t="13070" x="3852863" y="2984500"/>
          <p14:tracePt t="13131" x="3846513" y="2984500"/>
          <p14:tracePt t="13139" x="3827463" y="2984500"/>
          <p14:tracePt t="13139" x="3802063" y="2984500"/>
          <p14:tracePt t="13153" x="3722688" y="2984500"/>
          <p14:tracePt t="13170" x="3651250" y="2984500"/>
          <p14:tracePt t="13186" x="3513138" y="2990850"/>
          <p14:tracePt t="13203" x="3448050" y="2990850"/>
          <p14:tracePt t="13220" x="3441700" y="2990850"/>
          <p14:tracePt t="13283" x="3454400" y="2990850"/>
          <p14:tracePt t="13291" x="3481388" y="2990850"/>
          <p14:tracePt t="13303" x="3546475" y="3011488"/>
          <p14:tracePt t="13303" x="3651250" y="3024188"/>
          <p14:tracePt t="13319" x="3775075" y="3024188"/>
          <p14:tracePt t="13336" x="3867150" y="3024188"/>
          <p14:tracePt t="13353" x="3919538" y="3024188"/>
          <p14:tracePt t="13403" x="3911600" y="3024188"/>
          <p14:tracePt t="13411" x="3892550" y="3024188"/>
          <p14:tracePt t="13419" x="3846513" y="3024188"/>
          <p14:tracePt t="13427" x="3741738" y="3024188"/>
          <p14:tracePt t="13436" x="3638550" y="3017838"/>
          <p14:tracePt t="13453" x="3513138" y="3005138"/>
          <p14:tracePt t="13470" x="3389313" y="3005138"/>
          <p14:tracePt t="13486" x="3311525" y="3005138"/>
          <p14:tracePt t="13503" x="3305175" y="3005138"/>
          <p14:tracePt t="13611" x="3311525" y="3005138"/>
          <p14:tracePt t="13619" x="3336925" y="3005138"/>
          <p14:tracePt t="13627" x="3403600" y="3011488"/>
          <p14:tracePt t="13637" x="3506788" y="3024188"/>
          <p14:tracePt t="13653" x="3624263" y="3030538"/>
          <p14:tracePt t="13670" x="3716338" y="3036888"/>
          <p14:tracePt t="13687" x="3768725" y="3043238"/>
          <p14:tracePt t="13704" x="3775075" y="3043238"/>
          <p14:tracePt t="13771" x="3762375" y="3043238"/>
          <p14:tracePt t="13779" x="3735388" y="3043238"/>
          <p14:tracePt t="13787" x="3683000" y="3043238"/>
          <p14:tracePt t="13803" x="3586163" y="3043238"/>
          <p14:tracePt t="13804" x="3521075" y="3043238"/>
          <p14:tracePt t="13820" x="3475038" y="3043238"/>
          <p14:tracePt t="13859" x="3475038" y="3036888"/>
          <p14:tracePt t="13875" x="3487738" y="3024188"/>
          <p14:tracePt t="13883" x="3513138" y="3005138"/>
          <p14:tracePt t="13891" x="3598863" y="2952750"/>
          <p14:tracePt t="13904" x="3722688" y="2900363"/>
          <p14:tracePt t="13920" x="3840163" y="2835275"/>
          <p14:tracePt t="13937" x="3919538" y="2782888"/>
          <p14:tracePt t="13954" x="3963988" y="2730500"/>
          <p14:tracePt t="13970" x="4022725" y="2638425"/>
          <p14:tracePt t="13987" x="4043363" y="2573338"/>
          <p14:tracePt t="14004" x="4049713" y="2508250"/>
          <p14:tracePt t="14020" x="4049713" y="2436813"/>
          <p14:tracePt t="14037" x="4062413" y="2390775"/>
          <p14:tracePt t="14054" x="4075113" y="2344738"/>
          <p14:tracePt t="14071" x="4089400" y="2311400"/>
          <p14:tracePt t="14088" x="4095750" y="2266950"/>
          <p14:tracePt t="14104" x="4114800" y="2214563"/>
          <p14:tracePt t="14121" x="4121150" y="2174875"/>
          <p14:tracePt t="14138" x="4127500" y="2128838"/>
          <p14:tracePt t="14155" x="4127500" y="2097088"/>
          <p14:tracePt t="14171" x="4133850" y="2082800"/>
          <p14:tracePt t="14188" x="4133850" y="2076450"/>
          <p14:tracePt t="14307" x="4133850" y="2082800"/>
          <p14:tracePt t="14323" x="4133850" y="2090738"/>
          <p14:tracePt t="14326" x="4127500" y="2103438"/>
          <p14:tracePt t="14338" x="4127500" y="2135188"/>
          <p14:tracePt t="14354" x="4127500" y="2208213"/>
          <p14:tracePt t="14371" x="4127500" y="2252663"/>
          <p14:tracePt t="14388" x="4127500" y="2298700"/>
          <p14:tracePt t="14405" x="4127500" y="2338388"/>
          <p14:tracePt t="14421" x="4127500" y="2384425"/>
          <p14:tracePt t="14438" x="4127500" y="2430463"/>
          <p14:tracePt t="14455" x="4133850" y="2474913"/>
          <p14:tracePt t="14471" x="4133850" y="2520950"/>
          <p14:tracePt t="14488" x="4140200" y="2554288"/>
          <p14:tracePt t="14505" x="4148138" y="2586038"/>
          <p14:tracePt t="14522" x="4154488" y="2613025"/>
          <p14:tracePt t="14538" x="4160838" y="2632075"/>
          <p14:tracePt t="14611" x="4160838" y="2625725"/>
          <p14:tracePt t="14627" x="4160838" y="2619375"/>
          <p14:tracePt t="14643" x="4167188" y="2606675"/>
          <p14:tracePt t="14651" x="4173538" y="2592388"/>
          <p14:tracePt t="14656" x="4186238" y="2573338"/>
          <p14:tracePt t="14671" x="4192588" y="2540000"/>
          <p14:tracePt t="14688" x="4206875" y="2501900"/>
          <p14:tracePt t="14705" x="4206875" y="2455863"/>
          <p14:tracePt t="14721" x="4206875" y="2409825"/>
          <p14:tracePt t="14738" x="4213225" y="2363788"/>
          <p14:tracePt t="14755" x="4213225" y="2351088"/>
          <p14:tracePt t="14772" x="4213225" y="2344738"/>
          <p14:tracePt t="14923" x="4213225" y="2357438"/>
          <p14:tracePt t="14931" x="4213225" y="2390775"/>
          <p14:tracePt t="14939" x="4213225" y="2430463"/>
          <p14:tracePt t="14956" x="4213225" y="2474913"/>
          <p14:tracePt t="14972" x="4213225" y="2508250"/>
          <p14:tracePt t="14989" x="4206875" y="2533650"/>
          <p14:tracePt t="15006" x="4206875" y="2547938"/>
          <p14:tracePt t="15022" x="4206875" y="2573338"/>
          <p14:tracePt t="15039" x="4192588" y="2592388"/>
          <p14:tracePt t="15056" x="4160838" y="2632075"/>
          <p14:tracePt t="15072" x="4140200" y="2659063"/>
          <p14:tracePt t="15089" x="4127500" y="2671763"/>
          <p14:tracePt t="16570" x="4127500" y="2684463"/>
          <p14:tracePt t="16579" x="4133850" y="2697163"/>
          <p14:tracePt t="16586" x="4133850" y="2703513"/>
          <p14:tracePt t="16595" x="4140200" y="2730500"/>
          <p14:tracePt t="16608" x="4160838" y="2743200"/>
          <p14:tracePt t="16624" x="4173538" y="2755900"/>
          <p14:tracePt t="16641" x="4186238" y="2762250"/>
          <p14:tracePt t="16658" x="4192588" y="2768600"/>
          <p14:tracePt t="16674" x="4225925" y="2801938"/>
          <p14:tracePt t="16691" x="4251325" y="2841625"/>
          <p14:tracePt t="16708" x="4278313" y="2879725"/>
          <p14:tracePt t="16724" x="4318000" y="2913063"/>
          <p14:tracePt t="16742" x="4349750" y="2959100"/>
          <p14:tracePt t="16758" x="4383088" y="3005138"/>
          <p14:tracePt t="16774" x="4421188" y="3070225"/>
          <p14:tracePt t="16791" x="4427538" y="3141663"/>
          <p14:tracePt t="16808" x="4435475" y="3194050"/>
          <p14:tracePt t="16824" x="4435475" y="3265488"/>
          <p14:tracePt t="16841" x="4435475" y="3344863"/>
          <p14:tracePt t="16858" x="4441825" y="3462338"/>
          <p14:tracePt t="16875" x="4467225" y="3552825"/>
          <p14:tracePt t="16891" x="4519613" y="3632200"/>
          <p14:tracePt t="16908" x="4552950" y="3690938"/>
          <p14:tracePt t="16925" x="4578350" y="3735388"/>
          <p14:tracePt t="16941" x="4584700" y="3756025"/>
          <p14:tracePt t="16958" x="4605338" y="3762375"/>
          <p14:tracePt t="16975" x="4618038" y="3768725"/>
          <p14:tracePt t="16991" x="4637088" y="3775075"/>
          <p14:tracePt t="17008" x="4689475" y="3802063"/>
          <p14:tracePt t="17025" x="4760913" y="3802063"/>
          <p14:tracePt t="17041" x="4767263" y="3794125"/>
          <p14:tracePt t="17314" x="4767263" y="3787775"/>
          <p14:tracePt t="17322" x="4775200" y="3775075"/>
          <p14:tracePt t="17329" x="4787900" y="3756025"/>
          <p14:tracePt t="17342" x="4794250" y="3741738"/>
          <p14:tracePt t="17359" x="4794250" y="3762375"/>
          <p14:tracePt t="17375" x="4794250" y="3741738"/>
          <p14:tracePt t="17392" x="4794250" y="3735388"/>
          <p14:tracePt t="17409" x="4787900" y="3735388"/>
          <p14:tracePt t="17483" x="4781550" y="3735388"/>
          <p14:tracePt t="17571" x="4775200" y="3735388"/>
          <p14:tracePt t="17579" x="4775200" y="3741738"/>
          <p14:tracePt t="17586" x="4760913" y="3741738"/>
          <p14:tracePt t="17593" x="4748213" y="3756025"/>
          <p14:tracePt t="17609" x="4735513" y="3787775"/>
          <p14:tracePt t="17626" x="4722813" y="3821113"/>
          <p14:tracePt t="17642" x="4722813" y="3886200"/>
          <p14:tracePt t="17659" x="4722813" y="3938588"/>
          <p14:tracePt t="17676" x="4735513" y="4003675"/>
          <p14:tracePt t="17692" x="4767263" y="4062413"/>
          <p14:tracePt t="17709" x="4826000" y="4148138"/>
          <p14:tracePt t="17726" x="4878388" y="4213225"/>
          <p14:tracePt t="17742" x="4937125" y="4297363"/>
          <p14:tracePt t="17759" x="4970463" y="4349750"/>
          <p14:tracePt t="17776" x="4995863" y="4376738"/>
          <p14:tracePt t="17793" x="4995863" y="4389438"/>
          <p14:tracePt t="17810" x="5003800" y="4395788"/>
          <p14:tracePt t="17898" x="4995863" y="4395788"/>
          <p14:tracePt t="17906" x="4976813" y="4395788"/>
          <p14:tracePt t="17914" x="4899025" y="4389438"/>
          <p14:tracePt t="17927" x="4819650" y="4389438"/>
          <p14:tracePt t="17943" x="4722813" y="4376738"/>
          <p14:tracePt t="17959" x="4643438" y="4376738"/>
          <p14:tracePt t="17976" x="4597400" y="4376738"/>
          <p14:tracePt t="17993" x="4578350" y="4376738"/>
          <p14:tracePt t="18009" x="4572000" y="4376738"/>
          <p14:tracePt t="18050" x="4565650" y="4376738"/>
          <p14:tracePt t="18059" x="4559300" y="4376738"/>
          <p14:tracePt t="18060" x="4546600" y="4368800"/>
          <p14:tracePt t="18138" x="4552950" y="4368800"/>
          <p14:tracePt t="18146" x="4591050" y="4368800"/>
          <p14:tracePt t="18154" x="4643438" y="4376738"/>
          <p14:tracePt t="18160" x="4767263" y="4376738"/>
          <p14:tracePt t="18177" x="4872038" y="4376738"/>
          <p14:tracePt t="18193" x="4951413" y="4376738"/>
          <p14:tracePt t="18193" x="4970463" y="4376738"/>
          <p14:tracePt t="18250" x="4957763" y="4368800"/>
          <p14:tracePt t="18253" x="4918075" y="4356100"/>
          <p14:tracePt t="18266" x="4865688" y="4349750"/>
          <p14:tracePt t="18276" x="4800600" y="4337050"/>
          <p14:tracePt t="18282" x="4656138" y="4330700"/>
          <p14:tracePt t="18293" x="4487863" y="4318000"/>
          <p14:tracePt t="18310" x="4303713" y="4318000"/>
          <p14:tracePt t="18327" x="4186238" y="4310063"/>
          <p14:tracePt t="18343" x="4121150" y="4310063"/>
          <p14:tracePt t="18360" x="4114800" y="4310063"/>
          <p14:tracePt t="18395" x="4121150" y="4310063"/>
          <p14:tracePt t="18395" x="4160838" y="4310063"/>
          <p14:tracePt t="18410" x="4383088" y="4330700"/>
          <p14:tracePt t="18427" x="4538663" y="4337050"/>
          <p14:tracePt t="18443" x="4729163" y="4337050"/>
          <p14:tracePt t="18460" x="4859338" y="4343400"/>
          <p14:tracePt t="18477" x="4884738" y="4343400"/>
          <p14:tracePt t="18514" x="4878388" y="4343400"/>
          <p14:tracePt t="18517" x="4872038" y="4343400"/>
          <p14:tracePt t="18527" x="4741863" y="4318000"/>
          <p14:tracePt t="18544" x="4565650" y="4318000"/>
          <p14:tracePt t="18561" x="4395788" y="4310063"/>
          <p14:tracePt t="18577" x="4232275" y="4297363"/>
          <p14:tracePt t="18594" x="4056063" y="4284663"/>
          <p14:tracePt t="18611" x="4043363" y="4284663"/>
          <p14:tracePt t="18674" x="4062413" y="4284663"/>
          <p14:tracePt t="18683" x="4108450" y="4284663"/>
          <p14:tracePt t="18683" x="4179888" y="4284663"/>
          <p14:tracePt t="18694" x="4297363" y="4284663"/>
          <p14:tracePt t="18710" x="4454525" y="4291013"/>
          <p14:tracePt t="18727" x="4597400" y="4297363"/>
          <p14:tracePt t="18744" x="4716463" y="4297363"/>
          <p14:tracePt t="18761" x="4781550" y="4303713"/>
          <p14:tracePt t="18777" x="4787900" y="4303713"/>
          <p14:tracePt t="18818" x="4781550" y="4303713"/>
          <p14:tracePt t="19018" x="4787900" y="4303713"/>
          <p14:tracePt t="19026" x="4794250" y="4303713"/>
          <p14:tracePt t="19034" x="4826000" y="4303713"/>
          <p14:tracePt t="19050" x="4846638" y="4303713"/>
          <p14:tracePt t="19058" x="4884738" y="4303713"/>
          <p14:tracePt t="19066" x="4964113" y="4303713"/>
          <p14:tracePt t="19078" x="5035550" y="4303713"/>
          <p14:tracePt t="19094" x="5094288" y="4303713"/>
          <p14:tracePt t="19111" x="5121275" y="4303713"/>
          <p14:tracePt t="19128" x="5133975" y="4303713"/>
          <p14:tracePt t="19258" x="5140325" y="4303713"/>
          <p14:tracePt t="19266" x="5146675" y="4310063"/>
          <p14:tracePt t="19274" x="5173663" y="4318000"/>
          <p14:tracePt t="19278" x="5224463" y="4330700"/>
          <p14:tracePt t="19295" x="5297488" y="4337050"/>
          <p14:tracePt t="19312" x="5394325" y="4337050"/>
          <p14:tracePt t="19328" x="5486400" y="4337050"/>
          <p14:tracePt t="19345" x="5584825" y="4337050"/>
          <p14:tracePt t="19362" x="5727700" y="4343400"/>
          <p14:tracePt t="19379" x="5807075" y="4343400"/>
          <p14:tracePt t="19395" x="5859463" y="4337050"/>
          <p14:tracePt t="19411" x="5918200" y="4330700"/>
          <p14:tracePt t="19428" x="5976938" y="4303713"/>
          <p14:tracePt t="19445" x="6027738" y="4259263"/>
          <p14:tracePt t="19461" x="6088063" y="4206875"/>
          <p14:tracePt t="19478" x="6100763" y="4167188"/>
          <p14:tracePt t="19495" x="6100763" y="4127500"/>
          <p14:tracePt t="19512" x="6100763" y="4095750"/>
          <p14:tracePt t="19528" x="6100763" y="4049713"/>
          <p14:tracePt t="19545" x="6088063" y="4003675"/>
          <p14:tracePt t="19562" x="6021388" y="3932238"/>
          <p14:tracePt t="19578" x="5969000" y="3879850"/>
          <p14:tracePt t="19595" x="5878513" y="3827463"/>
          <p14:tracePt t="19612" x="5773738" y="3787775"/>
          <p14:tracePt t="19628" x="5649913" y="3768725"/>
          <p14:tracePt t="19645" x="5511800" y="3756025"/>
          <p14:tracePt t="19662" x="5375275" y="3749675"/>
          <p14:tracePt t="19679" x="5245100" y="3749675"/>
          <p14:tracePt t="19695" x="5113338" y="3749675"/>
          <p14:tracePt t="19712" x="5010150" y="3756025"/>
          <p14:tracePt t="19729" x="4924425" y="3762375"/>
          <p14:tracePt t="19746" x="4905375" y="3775075"/>
          <p14:tracePt t="19994" x="4905375" y="3781425"/>
          <p14:tracePt t="20002" x="4918075" y="3794125"/>
          <p14:tracePt t="20012" x="4924425" y="3802063"/>
          <p14:tracePt t="20013" x="4945063" y="3833813"/>
          <p14:tracePt t="20029" x="4976813" y="3852863"/>
          <p14:tracePt t="20046" x="4995863" y="3873500"/>
          <p14:tracePt t="20062" x="5003800" y="3886200"/>
          <p14:tracePt t="20258" x="5003800" y="3879850"/>
          <p14:tracePt t="20266" x="4995863" y="3867150"/>
          <p14:tracePt t="20280" x="4983163" y="3852863"/>
          <p14:tracePt t="20280" x="4951413" y="3827463"/>
          <p14:tracePt t="20296" x="4905375" y="3787775"/>
          <p14:tracePt t="20313" x="4859338" y="3749675"/>
          <p14:tracePt t="20329" x="4806950" y="3722688"/>
          <p14:tracePt t="20346" x="4722813" y="3709988"/>
          <p14:tracePt t="20363" x="4637088" y="3709988"/>
          <p14:tracePt t="20379" x="4565650" y="3709988"/>
          <p14:tracePt t="20396" x="4506913" y="3709988"/>
          <p14:tracePt t="20413" x="4467225" y="3709988"/>
          <p14:tracePt t="20430" x="4441825" y="3716338"/>
          <p14:tracePt t="20446" x="4414838" y="3722688"/>
          <p14:tracePt t="20463" x="4395788" y="3735388"/>
          <p14:tracePt t="20480" x="4362450" y="3756025"/>
          <p14:tracePt t="20496" x="4330700" y="3787775"/>
          <p14:tracePt t="20513" x="4291013" y="3827463"/>
          <p14:tracePt t="20530" x="4259263" y="3886200"/>
          <p14:tracePt t="20546" x="4238625" y="3911600"/>
          <p14:tracePt t="20563" x="4219575" y="3951288"/>
          <p14:tracePt t="20580" x="4219575" y="3970338"/>
          <p14:tracePt t="20674" x="4219575" y="3963988"/>
          <p14:tracePt t="20682" x="4219575" y="3957638"/>
          <p14:tracePt t="20697" x="4225925" y="3944938"/>
          <p14:tracePt t="20697" x="4238625" y="3925888"/>
          <p14:tracePt t="20713" x="4259263" y="3905250"/>
          <p14:tracePt t="20730" x="4284663" y="3860800"/>
          <p14:tracePt t="20747" x="4310063" y="3814763"/>
          <p14:tracePt t="20764" x="4356100" y="3775075"/>
          <p14:tracePt t="20780" x="4408488" y="3735388"/>
          <p14:tracePt t="20797" x="4448175" y="3703638"/>
          <p14:tracePt t="20813" x="4494213" y="3683000"/>
          <p14:tracePt t="20831" x="4538663" y="3670300"/>
          <p14:tracePt t="20847" x="4591050" y="3670300"/>
          <p14:tracePt t="20864" x="4664075" y="3670300"/>
          <p14:tracePt t="20880" x="4754563" y="3670300"/>
          <p14:tracePt t="20897" x="4833938" y="3683000"/>
          <p14:tracePt t="20914" x="4892675" y="3703638"/>
          <p14:tracePt t="20914" x="4918075" y="3729038"/>
          <p14:tracePt t="20930" x="4945063" y="3756025"/>
          <p14:tracePt t="20947" x="4951413" y="3768725"/>
          <p14:tracePt t="21194" x="4945063" y="3768725"/>
          <p14:tracePt t="21202" x="4930775" y="3781425"/>
          <p14:tracePt t="21210" x="4918075" y="3781425"/>
          <p14:tracePt t="21218" x="4884738" y="3802063"/>
          <p14:tracePt t="21247" x="4865688" y="3808413"/>
          <p14:tracePt t="21248" x="4840288" y="3814763"/>
          <p14:tracePt t="21264" x="4819650" y="3827463"/>
          <p14:tracePt t="21281" x="4800600" y="3867150"/>
          <p14:tracePt t="21299" x="4787900" y="3879850"/>
          <p14:tracePt t="21315" x="4781550" y="3905250"/>
          <p14:tracePt t="21331" x="4775200" y="3932238"/>
          <p14:tracePt t="21348" x="4760913" y="3951288"/>
          <p14:tracePt t="21365" x="4748213" y="3984625"/>
          <p14:tracePt t="21381" x="4748213" y="4022725"/>
          <p14:tracePt t="21398" x="4741863" y="4068763"/>
          <p14:tracePt t="21414" x="4748213" y="4114800"/>
          <p14:tracePt t="21431" x="4787900" y="4167188"/>
          <p14:tracePt t="21448" x="4846638" y="4225925"/>
          <p14:tracePt t="21464" x="4918075" y="4297363"/>
          <p14:tracePt t="21481" x="4983163" y="4349750"/>
          <p14:tracePt t="21498" x="5113338" y="4460875"/>
          <p14:tracePt t="21515" x="5205413" y="4525963"/>
          <p14:tracePt t="21531" x="5329238" y="4572000"/>
          <p14:tracePt t="21548" x="5414963" y="4618038"/>
          <p14:tracePt t="21565" x="5519738" y="4643438"/>
          <p14:tracePt t="21581" x="5616575" y="4664075"/>
          <p14:tracePt t="21598" x="5727700" y="4670425"/>
          <p14:tracePt t="21615" x="5819775" y="4670425"/>
          <p14:tracePt t="21631" x="5918200" y="4670425"/>
          <p14:tracePt t="21648" x="6008688" y="4643438"/>
          <p14:tracePt t="21665" x="6088063" y="4611688"/>
          <p14:tracePt t="21682" x="6184900" y="4546600"/>
          <p14:tracePt t="21699" x="6243638" y="4487863"/>
          <p14:tracePt t="21715" x="6289675" y="4421188"/>
          <p14:tracePt t="21732" x="6302375" y="4343400"/>
          <p14:tracePt t="21748" x="6302375" y="4265613"/>
          <p14:tracePt t="21765" x="6302375" y="4206875"/>
          <p14:tracePt t="21782" x="6283325" y="4148138"/>
          <p14:tracePt t="21798" x="6224588" y="4075113"/>
          <p14:tracePt t="21815" x="6153150" y="3997325"/>
          <p14:tracePt t="21831" x="6061075" y="3905250"/>
          <p14:tracePt t="21848" x="5956300" y="3840163"/>
          <p14:tracePt t="21865" x="5865813" y="3808413"/>
          <p14:tracePt t="21882" x="5721350" y="3794125"/>
          <p14:tracePt t="21898" x="5622925" y="3787775"/>
          <p14:tracePt t="21915" x="5519738" y="3787775"/>
          <p14:tracePt t="21932" x="5414963" y="3787775"/>
          <p14:tracePt t="21948" x="5316538" y="3808413"/>
          <p14:tracePt t="21965" x="5218113" y="3814763"/>
          <p14:tracePt t="21982" x="5121275" y="3833813"/>
          <p14:tracePt t="21998" x="5048250" y="3852863"/>
          <p14:tracePt t="22015" x="5010150" y="3873500"/>
          <p14:tracePt t="22032" x="4983163" y="3879850"/>
          <p14:tracePt t="22049" x="4976813" y="3886200"/>
          <p14:tracePt t="23314" x="4989513" y="3867150"/>
          <p14:tracePt t="23322" x="5029200" y="3833813"/>
          <p14:tracePt t="23338" x="5048250" y="3814763"/>
          <p14:tracePt t="23346" x="5081588" y="3781425"/>
          <p14:tracePt t="23354" x="5180013" y="3703638"/>
          <p14:tracePt t="23368" x="5276850" y="3617913"/>
          <p14:tracePt t="23384" x="5402263" y="3513138"/>
          <p14:tracePt t="23400" x="5480050" y="3416300"/>
          <p14:tracePt t="23417" x="5622925" y="3259138"/>
          <p14:tracePt t="23435" x="5681663" y="3148013"/>
          <p14:tracePt t="23451" x="5734050" y="3055938"/>
          <p14:tracePt t="23467" x="5780088" y="2938463"/>
          <p14:tracePt t="23484" x="5792788" y="2827338"/>
          <p14:tracePt t="23501" x="5799138" y="2730500"/>
          <p14:tracePt t="23518" x="5799138" y="2638425"/>
          <p14:tracePt t="23534" x="5786438" y="2527300"/>
          <p14:tracePt t="23551" x="5767388" y="2397125"/>
          <p14:tracePt t="23567" x="5761038" y="2286000"/>
          <p14:tracePt t="23584" x="5754688" y="2193925"/>
          <p14:tracePt t="23601" x="5754688" y="2122488"/>
          <p14:tracePt t="23618" x="5754688" y="2011363"/>
          <p14:tracePt t="23634" x="5754688" y="1939925"/>
          <p14:tracePt t="23651" x="5754688" y="1854200"/>
          <p14:tracePt t="23668" x="5767388" y="1789113"/>
          <p14:tracePt t="23684" x="5773738" y="1744663"/>
          <p14:tracePt t="23701" x="5780088" y="1704975"/>
          <p14:tracePt t="23718" x="5780088" y="1684338"/>
          <p14:tracePt t="23735" x="5780088" y="1671638"/>
          <p14:tracePt t="23866" x="5780088" y="1677988"/>
          <p14:tracePt t="23874" x="5786438" y="1684338"/>
          <p14:tracePt t="23882" x="5799138" y="1698625"/>
          <p14:tracePt t="23890" x="5845175" y="1763713"/>
          <p14:tracePt t="23902" x="5918200" y="1816100"/>
          <p14:tracePt t="23919" x="5983288" y="1881188"/>
          <p14:tracePt t="23935" x="6042025" y="1952625"/>
          <p14:tracePt t="23952" x="6100763" y="2032000"/>
          <p14:tracePt t="23968" x="6146800" y="2122488"/>
          <p14:tracePt t="23985" x="6153150" y="2174875"/>
          <p14:tracePt t="24001" x="6153150" y="2227263"/>
          <p14:tracePt t="24018" x="6138863" y="2286000"/>
          <p14:tracePt t="24035" x="6126163" y="2325688"/>
          <p14:tracePt t="24051" x="6100763" y="2357438"/>
          <p14:tracePt t="24068" x="6080125" y="2409825"/>
          <p14:tracePt t="24085" x="6048375" y="2468563"/>
          <p14:tracePt t="24101" x="6021388" y="2540000"/>
          <p14:tracePt t="24118" x="6002338" y="2613025"/>
          <p14:tracePt t="24135" x="5989638" y="2709863"/>
          <p14:tracePt t="24151" x="5989638" y="2801938"/>
          <p14:tracePt t="24168" x="5989638" y="2894013"/>
          <p14:tracePt t="24185" x="6015038" y="3011488"/>
          <p14:tracePt t="24202" x="6080125" y="3187700"/>
          <p14:tracePt t="24218" x="6132513" y="3284538"/>
          <p14:tracePt t="24236" x="6172200" y="3363913"/>
          <p14:tracePt t="24252" x="6211888" y="3448050"/>
          <p14:tracePt t="24268" x="6224588" y="3559175"/>
          <p14:tracePt t="24285" x="6230938" y="3663950"/>
          <p14:tracePt t="24302" x="6230938" y="3781425"/>
          <p14:tracePt t="24319" x="6218238" y="3879850"/>
          <p14:tracePt t="24335" x="6211888" y="3963988"/>
          <p14:tracePt t="24352" x="6191250" y="4043363"/>
          <p14:tracePt t="24368" x="6184900" y="4133850"/>
          <p14:tracePt t="24386" x="6178550" y="4206875"/>
          <p14:tracePt t="24403" x="6178550" y="4225925"/>
          <p14:tracePt t="24419" x="6178550" y="4232275"/>
          <p14:tracePt t="24458" x="6178550" y="4244975"/>
          <p14:tracePt t="24458" x="6178550" y="4259263"/>
          <p14:tracePt t="24474" x="6184900" y="4291013"/>
          <p14:tracePt t="24490" x="6191250" y="4324350"/>
          <p14:tracePt t="24502" x="6191250" y="4337050"/>
          <p14:tracePt t="25360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922925"/>
          </a:xfrm>
        </p:spPr>
        <p:txBody>
          <a:bodyPr/>
          <a:lstStyle/>
          <a:p>
            <a:r>
              <a:rPr lang="en-US" dirty="0" smtClean="0"/>
              <a:t>	What is wrong with the following variable declaration?</a:t>
            </a:r>
          </a:p>
          <a:p>
            <a:pPr lvl="1">
              <a:buNone/>
            </a:pP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miles per gallon = 39.4</a:t>
            </a:r>
            <a:endParaRPr lang="en-US" sz="18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946861"/>
            <a:ext cx="8239827" cy="2132949"/>
          </a:xfrm>
        </p:spPr>
        <p:txBody>
          <a:bodyPr>
            <a:normAutofit/>
          </a:bodyPr>
          <a:lstStyle/>
          <a:p>
            <a:r>
              <a:rPr lang="en-US" b="1" dirty="0" smtClean="0"/>
              <a:t>Answer:</a:t>
            </a:r>
            <a:r>
              <a:rPr lang="en-US" dirty="0" smtClean="0"/>
              <a:t> There are three errors: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You cannot have spaces in variable names.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The variable type should be double because it holds a fractional value.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There is a semicolon missing at the end of the statement. </a:t>
            </a:r>
            <a:endParaRPr lang="en-US" sz="20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2.4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1607923"/>
          </a:xfrm>
        </p:spPr>
        <p:txBody>
          <a:bodyPr>
            <a:normAutofit/>
          </a:bodyPr>
          <a:lstStyle/>
          <a:p>
            <a:r>
              <a:rPr lang="en-US" dirty="0" smtClean="0"/>
              <a:t>	Declare and initialize two variables,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unitPrice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quantity</a:t>
            </a:r>
            <a:r>
              <a:rPr lang="en-US" dirty="0" smtClean="0"/>
              <a:t>, to contain the unit price of a single item and the number of items purchased. Use any reasonable initial values. </a:t>
            </a:r>
            <a:endParaRPr lang="en-US" sz="18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3038490"/>
            <a:ext cx="8239827" cy="1682866"/>
          </a:xfrm>
        </p:spPr>
        <p:txBody>
          <a:bodyPr>
            <a:normAutofit/>
          </a:bodyPr>
          <a:lstStyle/>
          <a:p>
            <a:r>
              <a:rPr lang="en-US" b="1" dirty="0" smtClean="0"/>
              <a:t>Answer: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unitPrice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1.95;</a:t>
            </a:r>
          </a:p>
          <a:p>
            <a:pPr lvl="1">
              <a:buNone/>
            </a:pP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quantity = 2;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5"/>
            <a:ext cx="8677836" cy="551818"/>
          </a:xfrm>
        </p:spPr>
        <p:txBody>
          <a:bodyPr/>
          <a:lstStyle/>
          <a:p>
            <a:r>
              <a:rPr lang="en-US" dirty="0" smtClean="0"/>
              <a:t>What are the types of the values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0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"0"</a:t>
            </a:r>
            <a:r>
              <a:rPr lang="en-US" dirty="0" smtClean="0"/>
              <a:t>? </a:t>
            </a:r>
            <a:endParaRPr lang="en-US" sz="18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1881738"/>
            <a:ext cx="8239827" cy="943507"/>
          </a:xfrm>
        </p:spPr>
        <p:txBody>
          <a:bodyPr/>
          <a:lstStyle/>
          <a:p>
            <a:r>
              <a:rPr lang="en-US" b="1" dirty="0" smtClean="0"/>
              <a:t>Answer: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2.7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5"/>
            <a:ext cx="8677836" cy="55181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Which number type would you use for storing the area of a circle? </a:t>
            </a:r>
            <a:endParaRPr lang="en-US" sz="18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1881738"/>
            <a:ext cx="8239827" cy="943507"/>
          </a:xfrm>
        </p:spPr>
        <p:txBody>
          <a:bodyPr/>
          <a:lstStyle/>
          <a:p>
            <a:r>
              <a:rPr lang="en-US" b="1" dirty="0" smtClean="0"/>
              <a:t>Answer: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2.8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5"/>
            <a:ext cx="8677836" cy="23696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Which of the following are legal identifiers?</a:t>
            </a:r>
          </a:p>
          <a:p>
            <a:r>
              <a:rPr lang="en-US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Greeting1</a:t>
            </a:r>
            <a:b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/>
            </a:r>
            <a:b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void</a:t>
            </a:r>
            <a:b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101dalmatians</a:t>
            </a:r>
            <a:b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Hello, World</a:t>
            </a:r>
            <a:b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&lt;greeting&gt;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3449053"/>
            <a:ext cx="8239827" cy="943507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Only the first two are legal identifiers.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2.10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5"/>
            <a:ext cx="8677836" cy="551818"/>
          </a:xfrm>
        </p:spPr>
        <p:txBody>
          <a:bodyPr/>
          <a:lstStyle/>
          <a:p>
            <a:r>
              <a:rPr lang="en-US" dirty="0" smtClean="0"/>
              <a:t>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12 = 12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smtClean="0"/>
              <a:t>a valid expression in the Java language?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46973" y="2221416"/>
            <a:ext cx="8239827" cy="943507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No, the left-hand side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=</a:t>
            </a:r>
            <a:r>
              <a:rPr lang="en-US" dirty="0" smtClean="0"/>
              <a:t> operator must be a variable.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2.11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5"/>
            <a:ext cx="8677836" cy="55181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How do you change the value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</a:t>
            </a:r>
            <a:r>
              <a:rPr lang="en-US" dirty="0" smtClean="0"/>
              <a:t> variable to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"Hello, Nina!"</a:t>
            </a:r>
            <a:r>
              <a:rPr lang="en-US" dirty="0" smtClean="0"/>
              <a:t>?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46973" y="1925052"/>
            <a:ext cx="8239827" cy="265292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Answer: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 = "Hello, Nina!";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Note that</a:t>
            </a:r>
            <a:br>
              <a:rPr lang="en-US" dirty="0" smtClean="0"/>
            </a:br>
            <a:r>
              <a:rPr lang="en-US" dirty="0" smtClean="0"/>
              <a:t>     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greeting = "Hello, Nina!";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not the right answer—that statement declares a new variable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Declarations</a:t>
            </a:r>
            <a:endParaRPr lang="en-US" dirty="0"/>
          </a:p>
        </p:txBody>
      </p:sp>
      <p:pic>
        <p:nvPicPr>
          <p:cNvPr id="5" name="Picture 4" descr="table1_variable_declarat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74" y="794504"/>
            <a:ext cx="8702841" cy="555034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408" x="4546600" y="3781425"/>
          <p14:tracePt t="4479" x="4546600" y="3775075"/>
          <p14:tracePt t="4491" x="4538663" y="3768725"/>
          <p14:tracePt t="4491" x="4532313" y="3762375"/>
          <p14:tracePt t="4511" x="4519613" y="3729038"/>
          <p14:tracePt t="4527" x="4500563" y="3709988"/>
          <p14:tracePt t="4542" x="4473575" y="3670300"/>
          <p14:tracePt t="4558" x="4402138" y="3598863"/>
          <p14:tracePt t="4574" x="4284663" y="3468688"/>
          <p14:tracePt t="4598" x="4186238" y="3370263"/>
          <p14:tracePt t="4608" x="4075113" y="3284538"/>
          <p14:tracePt t="4630" x="3978275" y="3213100"/>
          <p14:tracePt t="4647" x="3860800" y="3148013"/>
          <p14:tracePt t="4662" x="3768725" y="3089275"/>
          <p14:tracePt t="4678" x="3663950" y="3043238"/>
          <p14:tracePt t="4694" x="3586163" y="2997200"/>
          <p14:tracePt t="4708" x="3513138" y="2938463"/>
          <p14:tracePt t="4727" x="3422650" y="2887663"/>
          <p14:tracePt t="4742" x="3324225" y="2835275"/>
          <p14:tracePt t="4758" x="3181350" y="2743200"/>
          <p14:tracePt t="4776" x="3095625" y="2678113"/>
          <p14:tracePt t="4791" x="2990850" y="2619375"/>
          <p14:tracePt t="4808" x="2879725" y="2560638"/>
          <p14:tracePt t="4825" x="2755900" y="2501900"/>
          <p14:tracePt t="4841" x="2625725" y="2443163"/>
          <p14:tracePt t="4858" x="2508250" y="2390775"/>
          <p14:tracePt t="4875" x="2422525" y="2351088"/>
          <p14:tracePt t="4891" x="2332038" y="2319338"/>
          <p14:tracePt t="4908" x="2246313" y="2279650"/>
          <p14:tracePt t="4925" x="2174875" y="2239963"/>
          <p14:tracePt t="4942" x="2122488" y="2220913"/>
          <p14:tracePt t="4958" x="2051050" y="2193925"/>
          <p14:tracePt t="4975" x="2005013" y="2181225"/>
          <p14:tracePt t="4991" x="1952625" y="2162175"/>
          <p14:tracePt t="5008" x="1920875" y="2155825"/>
          <p14:tracePt t="5025" x="1881188" y="2135188"/>
          <p14:tracePt t="5042" x="1868488" y="2122488"/>
          <p14:tracePt t="5058" x="1847850" y="2116138"/>
          <p14:tracePt t="5075" x="1841500" y="2109788"/>
          <p14:tracePt t="5092" x="1828800" y="2109788"/>
          <p14:tracePt t="5127" x="1822450" y="2109788"/>
          <p14:tracePt t="5143" x="1816100" y="2109788"/>
          <p14:tracePt t="5470" x="1809750" y="2109788"/>
          <p14:tracePt t="5478" x="1789113" y="2109788"/>
          <p14:tracePt t="5486" x="1770063" y="2109788"/>
          <p14:tracePt t="5494" x="1692275" y="2116138"/>
          <p14:tracePt t="5509" x="1606550" y="2116138"/>
          <p14:tracePt t="5526" x="1508125" y="2122488"/>
          <p14:tracePt t="5542" x="1384300" y="2122488"/>
          <p14:tracePt t="5559" x="1300163" y="2122488"/>
          <p14:tracePt t="5576" x="1227138" y="2122488"/>
          <p14:tracePt t="5592" x="1149350" y="2122488"/>
          <p14:tracePt t="5609" x="1065213" y="2122488"/>
          <p14:tracePt t="5626" x="979488" y="2122488"/>
          <p14:tracePt t="5642" x="901700" y="2122488"/>
          <p14:tracePt t="5659" x="809625" y="2122488"/>
          <p14:tracePt t="5676" x="738188" y="2122488"/>
          <p14:tracePt t="5692" x="692150" y="2122488"/>
          <p14:tracePt t="5709" x="673100" y="2122488"/>
          <p14:tracePt t="5726" x="660400" y="2122488"/>
          <p14:tracePt t="6150" x="666750" y="2122488"/>
          <p14:tracePt t="6158" x="698500" y="2128838"/>
          <p14:tracePt t="6166" x="725488" y="2128838"/>
          <p14:tracePt t="6174" x="744538" y="2128838"/>
          <p14:tracePt t="6182" x="796925" y="2135188"/>
          <p14:tracePt t="6193" x="836613" y="2141538"/>
          <p14:tracePt t="6210" x="881063" y="2149475"/>
          <p14:tracePt t="6227" x="908050" y="2149475"/>
          <p14:tracePt t="6243" x="933450" y="2149475"/>
          <p14:tracePt t="6260" x="960438" y="2149475"/>
          <p14:tracePt t="6277" x="998538" y="2149475"/>
          <p14:tracePt t="6294" x="1071563" y="2149475"/>
          <p14:tracePt t="6310" x="1168400" y="2149475"/>
          <p14:tracePt t="6327" x="1241425" y="2149475"/>
          <p14:tracePt t="6344" x="1300163" y="2149475"/>
          <p14:tracePt t="6360" x="1365250" y="2149475"/>
          <p14:tracePt t="6377" x="1423988" y="2149475"/>
          <p14:tracePt t="6394" x="1489075" y="2149475"/>
          <p14:tracePt t="6410" x="1560513" y="2149475"/>
          <p14:tracePt t="6427" x="1633538" y="2149475"/>
          <p14:tracePt t="6444" x="1692275" y="2149475"/>
          <p14:tracePt t="6460" x="1757363" y="2149475"/>
          <p14:tracePt t="6477" x="1835150" y="2149475"/>
          <p14:tracePt t="6494" x="1887538" y="2149475"/>
          <p14:tracePt t="6494" x="1906588" y="2149475"/>
          <p14:tracePt t="6510" x="1939925" y="2149475"/>
          <p14:tracePt t="6527" x="1946275" y="2149475"/>
          <p14:tracePt t="6950" x="1939925" y="2155825"/>
          <p14:tracePt t="6960" x="1933575" y="2155825"/>
          <p14:tracePt t="6966" x="1920875" y="2155825"/>
          <p14:tracePt t="6974" x="1900238" y="2155825"/>
          <p14:tracePt t="6982" x="1835150" y="2155825"/>
          <p14:tracePt t="6994" x="1736725" y="2155825"/>
          <p14:tracePt t="7011" x="1625600" y="2155825"/>
          <p14:tracePt t="7028" x="1522413" y="2155825"/>
          <p14:tracePt t="7044" x="1417638" y="2155825"/>
          <p14:tracePt t="7061" x="1338263" y="2155825"/>
          <p14:tracePt t="7078" x="1254125" y="2155825"/>
          <p14:tracePt t="7095" x="1220788" y="2162175"/>
          <p14:tracePt t="7111" x="1195388" y="2162175"/>
          <p14:tracePt t="7129" x="1168400" y="2162175"/>
          <p14:tracePt t="7146" x="1130300" y="2162175"/>
          <p14:tracePt t="7162" x="1090613" y="2162175"/>
          <p14:tracePt t="7179" x="1050925" y="2162175"/>
          <p14:tracePt t="7196" x="1012825" y="2162175"/>
          <p14:tracePt t="7212" x="1006475" y="2162175"/>
          <p14:tracePt t="7229" x="998538" y="2162175"/>
          <p14:tracePt t="7343" x="992188" y="2162175"/>
          <p14:tracePt t="7351" x="979488" y="2162175"/>
          <p14:tracePt t="7363" x="960438" y="2162175"/>
          <p14:tracePt t="7363" x="914400" y="2155825"/>
          <p14:tracePt t="7379" x="849313" y="2141538"/>
          <p14:tracePt t="7396" x="809625" y="2141538"/>
          <p14:tracePt t="7413" x="803275" y="2141538"/>
          <p14:tracePt t="7575" x="803275" y="2135188"/>
          <p14:tracePt t="7583" x="809625" y="2135188"/>
          <p14:tracePt t="7607" x="815975" y="2135188"/>
          <p14:tracePt t="7631" x="822325" y="2135188"/>
          <p14:tracePt t="7671" x="830263" y="2135188"/>
          <p14:tracePt t="7687" x="836613" y="2135188"/>
          <p14:tracePt t="7703" x="842963" y="2135188"/>
          <p14:tracePt t="7719" x="849313" y="2135188"/>
          <p14:tracePt t="7735" x="849313" y="2141538"/>
          <p14:tracePt t="7746" x="855663" y="2141538"/>
          <p14:tracePt t="7839" x="862013" y="2141538"/>
          <p14:tracePt t="7847" x="874713" y="2141538"/>
          <p14:tracePt t="7855" x="881063" y="2141538"/>
          <p14:tracePt t="7863" x="895350" y="2141538"/>
          <p14:tracePt t="7871" x="933450" y="2149475"/>
          <p14:tracePt t="7880" x="1012825" y="2149475"/>
          <p14:tracePt t="7897" x="1130300" y="2149475"/>
          <p14:tracePt t="7913" x="1208088" y="2149475"/>
          <p14:tracePt t="7930" x="1254125" y="2149475"/>
          <p14:tracePt t="7947" x="1279525" y="2149475"/>
          <p14:tracePt t="7999" x="1287463" y="2149475"/>
          <p14:tracePt t="8031" x="1287463" y="2141538"/>
          <p14:tracePt t="8047" x="1287463" y="2135188"/>
          <p14:tracePt t="8206" x="1293813" y="2135188"/>
          <p14:tracePt t="8214" x="1300163" y="2135188"/>
          <p14:tracePt t="8222" x="1306513" y="2135188"/>
          <p14:tracePt t="8230" x="1319213" y="2135188"/>
          <p14:tracePt t="8238" x="1338263" y="2135188"/>
          <p14:tracePt t="8246" x="1449388" y="2135188"/>
          <p14:tracePt t="8263" x="1528763" y="2135188"/>
          <p14:tracePt t="8280" x="1587500" y="2135188"/>
          <p14:tracePt t="8296" x="1633538" y="2135188"/>
          <p14:tracePt t="8313" x="1684338" y="2128838"/>
          <p14:tracePt t="8330" x="1692275" y="2116138"/>
          <p14:tracePt t="8346" x="1704975" y="2109788"/>
          <p14:tracePt t="8382" x="1711325" y="2103438"/>
          <p14:tracePt t="8406" x="1724025" y="2103438"/>
          <p14:tracePt t="8422" x="1730375" y="2097088"/>
          <p14:tracePt t="8430" x="1736725" y="2097088"/>
          <p14:tracePt t="8439" x="1751013" y="2097088"/>
          <p14:tracePt t="8598" x="1757363" y="2097088"/>
          <p14:tracePt t="8614" x="1770063" y="2097088"/>
          <p14:tracePt t="8622" x="1795463" y="2097088"/>
          <p14:tracePt t="8630" x="1822450" y="2097088"/>
          <p14:tracePt t="8637" x="1887538" y="2097088"/>
          <p14:tracePt t="8647" x="1946275" y="2097088"/>
          <p14:tracePt t="8663" x="1985963" y="2097088"/>
          <p14:tracePt t="9142" x="2005013" y="2097088"/>
          <p14:tracePt t="9150" x="2044700" y="2097088"/>
          <p14:tracePt t="9158" x="2070100" y="2097088"/>
          <p14:tracePt t="9165" x="2149475" y="2082800"/>
          <p14:tracePt t="9181" x="2227263" y="2076450"/>
          <p14:tracePt t="9197" x="2260600" y="2038350"/>
          <p14:tracePt t="9214" x="2279650" y="2005013"/>
          <p14:tracePt t="9231" x="2286000" y="1973263"/>
          <p14:tracePt t="9248" x="2273300" y="1927225"/>
          <p14:tracePt t="9264" x="2233613" y="1868488"/>
          <p14:tracePt t="9281" x="2187575" y="1822450"/>
          <p14:tracePt t="9298" x="2149475" y="1776413"/>
          <p14:tracePt t="9314" x="2109788" y="1751013"/>
          <p14:tracePt t="9331" x="2070100" y="1730375"/>
          <p14:tracePt t="9348" x="2017713" y="1704975"/>
          <p14:tracePt t="9364" x="1952625" y="1698625"/>
          <p14:tracePt t="9381" x="1906588" y="1698625"/>
          <p14:tracePt t="9398" x="1816100" y="1704975"/>
          <p14:tracePt t="9414" x="1744663" y="1730375"/>
          <p14:tracePt t="9431" x="1704975" y="1757363"/>
          <p14:tracePt t="9448" x="1671638" y="1782763"/>
          <p14:tracePt t="9465" x="1646238" y="1809750"/>
          <p14:tracePt t="9481" x="1619250" y="1841500"/>
          <p14:tracePt t="9498" x="1606550" y="1900238"/>
          <p14:tracePt t="9515" x="1600200" y="1958975"/>
          <p14:tracePt t="9531" x="1600200" y="2032000"/>
          <p14:tracePt t="9548" x="1606550" y="2103438"/>
          <p14:tracePt t="9565" x="1639888" y="2162175"/>
          <p14:tracePt t="9581" x="1684338" y="2208213"/>
          <p14:tracePt t="9598" x="1770063" y="2252663"/>
          <p14:tracePt t="9615" x="1847850" y="2273300"/>
          <p14:tracePt t="9631" x="1933575" y="2286000"/>
          <p14:tracePt t="9648" x="1979613" y="2286000"/>
          <p14:tracePt t="9665" x="1998663" y="2286000"/>
          <p14:tracePt t="9790" x="1992313" y="2286000"/>
          <p14:tracePt t="10670" x="1985963" y="2286000"/>
          <p14:tracePt t="10838" x="1985963" y="2292350"/>
          <p14:tracePt t="10848" x="1979613" y="2292350"/>
          <p14:tracePt t="10854" x="1979613" y="2305050"/>
          <p14:tracePt t="10862" x="1973263" y="2325688"/>
          <p14:tracePt t="10870" x="1952625" y="2351088"/>
          <p14:tracePt t="10883" x="1920875" y="2390775"/>
          <p14:tracePt t="10900" x="1887538" y="2443163"/>
          <p14:tracePt t="10917" x="1854200" y="2495550"/>
          <p14:tracePt t="10933" x="1816100" y="2540000"/>
          <p14:tracePt t="10950" x="1757363" y="2554288"/>
          <p14:tracePt t="10967" x="1717675" y="2573338"/>
          <p14:tracePt t="10983" x="1633538" y="2592388"/>
          <p14:tracePt t="11000" x="1541463" y="2592388"/>
          <p14:tracePt t="11017" x="1443038" y="2592388"/>
          <p14:tracePt t="11033" x="1346200" y="2592388"/>
          <p14:tracePt t="11050" x="1260475" y="2592388"/>
          <p14:tracePt t="11067" x="1176338" y="2592388"/>
          <p14:tracePt t="11084" x="1096963" y="2592388"/>
          <p14:tracePt t="11100" x="1050925" y="2592388"/>
          <p14:tracePt t="11117" x="1031875" y="2592388"/>
          <p14:tracePt t="11133" x="1006475" y="2592388"/>
          <p14:tracePt t="11190" x="998538" y="2592388"/>
          <p14:tracePt t="11254" x="998538" y="2579688"/>
          <p14:tracePt t="11262" x="1012825" y="2573338"/>
          <p14:tracePt t="11270" x="1031875" y="2566988"/>
          <p14:tracePt t="11277" x="1050925" y="2560638"/>
          <p14:tracePt t="11284" x="1090613" y="2560638"/>
          <p14:tracePt t="11300" x="1136650" y="2560638"/>
          <p14:tracePt t="11317" x="1189038" y="2560638"/>
          <p14:tracePt t="11334" x="1293813" y="2573338"/>
          <p14:tracePt t="11351" x="1358900" y="2592388"/>
          <p14:tracePt t="11367" x="1443038" y="2619375"/>
          <p14:tracePt t="11384" x="1489075" y="2625725"/>
          <p14:tracePt t="11401" x="1566863" y="2632075"/>
          <p14:tracePt t="11417" x="1619250" y="2625725"/>
          <p14:tracePt t="11434" x="1671638" y="2625725"/>
          <p14:tracePt t="11451" x="1730375" y="2619375"/>
          <p14:tracePt t="11467" x="1776413" y="2606675"/>
          <p14:tracePt t="11484" x="1822450" y="2598738"/>
          <p14:tracePt t="11501" x="1847850" y="2586038"/>
          <p14:tracePt t="11517" x="1887538" y="2560638"/>
          <p14:tracePt t="11534" x="1912938" y="2533650"/>
          <p14:tracePt t="11551" x="1920875" y="2508250"/>
          <p14:tracePt t="11567" x="1933575" y="2495550"/>
          <p14:tracePt t="11584" x="1939925" y="2462213"/>
          <p14:tracePt t="11601" x="1939925" y="2443163"/>
          <p14:tracePt t="11618" x="1939925" y="2403475"/>
          <p14:tracePt t="11634" x="1920875" y="2370138"/>
          <p14:tracePt t="11651" x="1906588" y="2344738"/>
          <p14:tracePt t="11668" x="1868488" y="2305050"/>
          <p14:tracePt t="11684" x="1828800" y="2266950"/>
          <p14:tracePt t="11701" x="1776413" y="2227263"/>
          <p14:tracePt t="11718" x="1677988" y="2181225"/>
          <p14:tracePt t="11734" x="1625600" y="2174875"/>
          <p14:tracePt t="11751" x="1560513" y="2168525"/>
          <p14:tracePt t="11768" x="1489075" y="2168525"/>
          <p14:tracePt t="11784" x="1417638" y="2168525"/>
          <p14:tracePt t="11801" x="1338263" y="2168525"/>
          <p14:tracePt t="11818" x="1293813" y="2168525"/>
          <p14:tracePt t="11834" x="1241425" y="2174875"/>
          <p14:tracePt t="11851" x="1189038" y="2181225"/>
          <p14:tracePt t="11868" x="1168400" y="2208213"/>
          <p14:tracePt t="11885" x="1143000" y="2227263"/>
          <p14:tracePt t="11901" x="1109663" y="2260600"/>
          <p14:tracePt t="11918" x="1077913" y="2319338"/>
          <p14:tracePt t="11935" x="1077913" y="2344738"/>
          <p14:tracePt t="11951" x="1077913" y="2378075"/>
          <p14:tracePt t="11968" x="1103313" y="2430463"/>
          <p14:tracePt t="11985" x="1168400" y="2501900"/>
          <p14:tracePt t="12001" x="1254125" y="2573338"/>
          <p14:tracePt t="12018" x="1384300" y="2651125"/>
          <p14:tracePt t="12035" x="1535113" y="2684463"/>
          <p14:tracePt t="12051" x="1652588" y="2697163"/>
          <p14:tracePt t="12068" x="1776413" y="2703513"/>
          <p14:tracePt t="12085" x="1862138" y="2697163"/>
          <p14:tracePt t="12102" x="1973263" y="2659063"/>
          <p14:tracePt t="12118" x="2005013" y="2638425"/>
          <p14:tracePt t="12135" x="2011363" y="2619375"/>
          <p14:tracePt t="12152" x="2011363" y="2613025"/>
          <p14:tracePt t="12198" x="2011363" y="2606675"/>
          <p14:tracePt t="12206" x="2005013" y="2606675"/>
          <p14:tracePt t="12214" x="1998663" y="2606675"/>
          <p14:tracePt t="12230" x="1998663" y="2598738"/>
          <p14:tracePt t="12235" x="1998663" y="2592388"/>
          <p14:tracePt t="12302" x="2005013" y="2592388"/>
          <p14:tracePt t="12310" x="2011363" y="2592388"/>
          <p14:tracePt t="12318" x="2017713" y="2592388"/>
          <p14:tracePt t="12326" x="2038350" y="2592388"/>
          <p14:tracePt t="12335" x="2070100" y="2613025"/>
          <p14:tracePt t="12352" x="2109788" y="2625725"/>
          <p14:tracePt t="12369" x="2149475" y="2644775"/>
          <p14:tracePt t="12385" x="2181225" y="2665413"/>
          <p14:tracePt t="12402" x="2201863" y="2665413"/>
          <p14:tracePt t="12419" x="2233613" y="2671763"/>
          <p14:tracePt t="12435" x="2279650" y="2671763"/>
          <p14:tracePt t="12452" x="2363788" y="2671763"/>
          <p14:tracePt t="12469" x="2462213" y="2671763"/>
          <p14:tracePt t="12485" x="2613025" y="2671763"/>
          <p14:tracePt t="12502" x="2697163" y="2671763"/>
          <p14:tracePt t="12519" x="2768600" y="2671763"/>
          <p14:tracePt t="12536" x="2820988" y="2671763"/>
          <p14:tracePt t="12552" x="2860675" y="2665413"/>
          <p14:tracePt t="12569" x="2906713" y="2665413"/>
          <p14:tracePt t="12586" x="2965450" y="2659063"/>
          <p14:tracePt t="12602" x="3043238" y="2651125"/>
          <p14:tracePt t="12619" x="3116263" y="2638425"/>
          <p14:tracePt t="12636" x="3148013" y="2632075"/>
          <p14:tracePt t="12652" x="3167063" y="2619375"/>
          <p14:tracePt t="12669" x="3175000" y="2598738"/>
          <p14:tracePt t="12686" x="3181350" y="2540000"/>
          <p14:tracePt t="12702" x="3175000" y="2508250"/>
          <p14:tracePt t="12719" x="3108325" y="2430463"/>
          <p14:tracePt t="12736" x="3024188" y="2338388"/>
          <p14:tracePt t="12752" x="2932113" y="2260600"/>
          <p14:tracePt t="12769" x="2835275" y="2187575"/>
          <p14:tracePt t="12786" x="2730500" y="2122488"/>
          <p14:tracePt t="12803" x="2632075" y="2109788"/>
          <p14:tracePt t="12819" x="2533650" y="2109788"/>
          <p14:tracePt t="12836" x="2430463" y="2135188"/>
          <p14:tracePt t="12853" x="2338388" y="2187575"/>
          <p14:tracePt t="12869" x="2260600" y="2260600"/>
          <p14:tracePt t="12886" x="2174875" y="2357438"/>
          <p14:tracePt t="12903" x="2162175" y="2443163"/>
          <p14:tracePt t="12919" x="2162175" y="2527300"/>
          <p14:tracePt t="12936" x="2187575" y="2613025"/>
          <p14:tracePt t="12953" x="2239963" y="2678113"/>
          <p14:tracePt t="12970" x="2311400" y="2749550"/>
          <p14:tracePt t="12986" x="2390775" y="2801938"/>
          <p14:tracePt t="13003" x="2455863" y="2835275"/>
          <p14:tracePt t="13019" x="2514600" y="2841625"/>
          <p14:tracePt t="13036" x="2598738" y="2841625"/>
          <p14:tracePt t="13053" x="2665413" y="2841625"/>
          <p14:tracePt t="13070" x="2724150" y="2814638"/>
          <p14:tracePt t="13086" x="2743200" y="2801938"/>
          <p14:tracePt t="13103" x="2749550" y="2801938"/>
          <p14:tracePt t="13575" x="2743200" y="2795588"/>
          <p14:tracePt t="13585" x="2736850" y="2782888"/>
          <p14:tracePt t="13591" x="2717800" y="2776538"/>
          <p14:tracePt t="13605" x="2703513" y="2755900"/>
          <p14:tracePt t="13607" x="2684463" y="2743200"/>
          <p14:tracePt t="13622" x="2659063" y="2724150"/>
          <p14:tracePt t="13638" x="2644775" y="2724150"/>
          <p14:tracePt t="13695" x="2638425" y="2724150"/>
          <p14:tracePt t="13831" x="2638425" y="2717800"/>
          <p14:tracePt t="13839" x="2638425" y="2709863"/>
          <p14:tracePt t="13855" x="2638425" y="2684463"/>
          <p14:tracePt t="13855" x="2619375" y="2665413"/>
          <p14:tracePt t="13872" x="2592388" y="2644775"/>
          <p14:tracePt t="13888" x="2560638" y="2619375"/>
          <p14:tracePt t="13905" x="2495550" y="2579688"/>
          <p14:tracePt t="13922" x="2436813" y="2540000"/>
          <p14:tracePt t="13938" x="2416175" y="2527300"/>
          <p14:tracePt t="13955" x="2409825" y="2520950"/>
          <p14:tracePt t="14223" x="2403475" y="2520950"/>
          <p14:tracePt t="14231" x="2384425" y="2520950"/>
          <p14:tracePt t="14239" x="2357438" y="2520950"/>
          <p14:tracePt t="14247" x="2319338" y="2520950"/>
          <p14:tracePt t="14256" x="2279650" y="2520950"/>
          <p14:tracePt t="14272" x="2273300" y="2520950"/>
          <p14:tracePt t="14591" x="2273300" y="2514600"/>
          <p14:tracePt t="14599" x="2273300" y="2501900"/>
          <p14:tracePt t="14607" x="2273300" y="2481263"/>
          <p14:tracePt t="14611" x="2273300" y="2462213"/>
          <p14:tracePt t="14623" x="2273300" y="2430463"/>
          <p14:tracePt t="14639" x="2266950" y="2409825"/>
          <p14:tracePt t="14656" x="2260600" y="2378075"/>
          <p14:tracePt t="14673" x="2252663" y="2344738"/>
          <p14:tracePt t="14690" x="2233613" y="2311400"/>
          <p14:tracePt t="14706" x="2193925" y="2266950"/>
          <p14:tracePt t="14723" x="2149475" y="2214563"/>
          <p14:tracePt t="14740" x="2090738" y="2174875"/>
          <p14:tracePt t="14756" x="2051050" y="2135188"/>
          <p14:tracePt t="14773" x="2005013" y="2097088"/>
          <p14:tracePt t="14790" x="1979613" y="2082800"/>
          <p14:tracePt t="14806" x="1973263" y="2082800"/>
          <p14:tracePt t="15015" x="1992313" y="2082800"/>
          <p14:tracePt t="15023" x="2011363" y="2097088"/>
          <p14:tracePt t="15031" x="2090738" y="2128838"/>
          <p14:tracePt t="15040" x="2193925" y="2174875"/>
          <p14:tracePt t="15057" x="2266950" y="2201863"/>
          <p14:tracePt t="15073" x="2311400" y="2220913"/>
          <p14:tracePt t="15090" x="2332038" y="2239963"/>
          <p14:tracePt t="15107" x="2338388" y="2246313"/>
          <p14:tracePt t="15123" x="2351088" y="2273300"/>
          <p14:tracePt t="15140" x="2378075" y="2292350"/>
          <p14:tracePt t="15157" x="2403475" y="2332038"/>
          <p14:tracePt t="15174" x="2430463" y="2370138"/>
          <p14:tracePt t="15190" x="2443163" y="2397125"/>
          <p14:tracePt t="15207" x="2443163" y="2403475"/>
          <p14:tracePt t="15224" x="2449513" y="2416175"/>
          <p14:tracePt t="15240" x="2449513" y="2422525"/>
          <p14:tracePt t="15257" x="2443163" y="2436813"/>
          <p14:tracePt t="15391" x="2443163" y="2430463"/>
          <p14:tracePt t="15399" x="2443163" y="2422525"/>
          <p14:tracePt t="15407" x="2449513" y="2409825"/>
          <p14:tracePt t="15407" x="2449513" y="2397125"/>
          <p14:tracePt t="15424" x="2443163" y="2370138"/>
          <p14:tracePt t="15441" x="2422525" y="2319338"/>
          <p14:tracePt t="15457" x="2378075" y="2260600"/>
          <p14:tracePt t="15474" x="2319338" y="2193925"/>
          <p14:tracePt t="15491" x="2227263" y="2122488"/>
          <p14:tracePt t="15507" x="2168525" y="2082800"/>
          <p14:tracePt t="15524" x="2122488" y="2063750"/>
          <p14:tracePt t="15541" x="2116138" y="2063750"/>
          <p14:tracePt t="15647" x="2122488" y="2070100"/>
          <p14:tracePt t="15655" x="2135188" y="2076450"/>
          <p14:tracePt t="15663" x="2149475" y="2090738"/>
          <p14:tracePt t="15674" x="2162175" y="2097088"/>
          <p14:tracePt t="15674" x="2201863" y="2109788"/>
          <p14:tracePt t="15691" x="2239963" y="2128838"/>
          <p14:tracePt t="15708" x="2260600" y="2149475"/>
          <p14:tracePt t="15724" x="2279650" y="2168525"/>
          <p14:tracePt t="15741" x="2305050" y="2201863"/>
          <p14:tracePt t="15758" x="2325688" y="2220913"/>
          <p14:tracePt t="15774" x="2357438" y="2266950"/>
          <p14:tracePt t="15791" x="2370138" y="2292350"/>
          <p14:tracePt t="15808" x="2378075" y="2311400"/>
          <p14:tracePt t="15825" x="2390775" y="2338388"/>
          <p14:tracePt t="15841" x="2390775" y="2351088"/>
          <p14:tracePt t="15858" x="2390775" y="2378075"/>
          <p14:tracePt t="15875" x="2390775" y="2397125"/>
          <p14:tracePt t="15891" x="2390775" y="2409825"/>
          <p14:tracePt t="15908" x="2397125" y="2436813"/>
          <p14:tracePt t="15925" x="2403475" y="2455863"/>
          <p14:tracePt t="15941" x="2403475" y="2481263"/>
          <p14:tracePt t="15958" x="2409825" y="2508250"/>
          <p14:tracePt t="15975" x="2409825" y="2533650"/>
          <p14:tracePt t="15991" x="2409825" y="2540000"/>
          <p14:tracePt t="16183" x="2403475" y="2540000"/>
          <p14:tracePt t="16191" x="2397125" y="2540000"/>
          <p14:tracePt t="16195" x="2370138" y="2540000"/>
          <p14:tracePt t="16208" x="2332038" y="2540000"/>
          <p14:tracePt t="16225" x="2279650" y="2540000"/>
          <p14:tracePt t="16242" x="2239963" y="2540000"/>
          <p14:tracePt t="16258" x="2201863" y="2540000"/>
          <p14:tracePt t="16275" x="2187575" y="2540000"/>
          <p14:tracePt t="16319" x="2181225" y="2540000"/>
          <p14:tracePt t="16335" x="2168525" y="2547938"/>
          <p14:tracePt t="16343" x="2162175" y="2547938"/>
          <p14:tracePt t="16351" x="2128838" y="2547938"/>
          <p14:tracePt t="16360" x="2082800" y="2554288"/>
          <p14:tracePt t="16376" x="2057400" y="2554288"/>
          <p14:tracePt t="16511" x="2063750" y="2554288"/>
          <p14:tracePt t="16519" x="2076450" y="2554288"/>
          <p14:tracePt t="16527" x="2090738" y="2554288"/>
          <p14:tracePt t="16527" x="2097088" y="2554288"/>
          <p14:tracePt t="16543" x="2135188" y="2554288"/>
          <p14:tracePt t="16559" x="2149475" y="2554288"/>
          <p14:tracePt t="16576" x="2168525" y="2554288"/>
          <p14:tracePt t="16592" x="2181225" y="2554288"/>
          <p14:tracePt t="16609" x="2208213" y="2554288"/>
          <p14:tracePt t="16626" x="2246313" y="2554288"/>
          <p14:tracePt t="16642" x="2292350" y="2554288"/>
          <p14:tracePt t="16659" x="2325688" y="2554288"/>
          <p14:tracePt t="16676" x="2363788" y="2554288"/>
          <p14:tracePt t="16692" x="2397125" y="2566988"/>
          <p14:tracePt t="16709" x="2436813" y="2573338"/>
          <p14:tracePt t="16726" x="2462213" y="2579688"/>
          <p14:tracePt t="16742" x="2508250" y="2586038"/>
          <p14:tracePt t="16759" x="2540000" y="2586038"/>
          <p14:tracePt t="16776" x="2573338" y="2586038"/>
          <p14:tracePt t="16793" x="2606675" y="2586038"/>
          <p14:tracePt t="16809" x="2644775" y="2586038"/>
          <p14:tracePt t="16826" x="2678113" y="2586038"/>
          <p14:tracePt t="16843" x="2703513" y="2586038"/>
          <p14:tracePt t="16919" x="2709863" y="2586038"/>
          <p14:tracePt t="16935" x="2717800" y="2586038"/>
          <p14:tracePt t="16943" x="2724150" y="2586038"/>
          <p14:tracePt t="16951" x="2730500" y="2586038"/>
          <p14:tracePt t="18535" x="2736850" y="2586038"/>
          <p14:tracePt t="18559" x="2743200" y="2586038"/>
          <p14:tracePt t="18591" x="2743200" y="2579688"/>
          <p14:tracePt t="18599" x="2749550" y="2579688"/>
          <p14:tracePt t="18615" x="2762250" y="2579688"/>
          <p14:tracePt t="18631" x="2768600" y="2579688"/>
          <p14:tracePt t="18645" x="2776538" y="2579688"/>
          <p14:tracePt t="18645" x="2795588" y="2579688"/>
          <p14:tracePt t="18662" x="2808288" y="2579688"/>
          <p14:tracePt t="18662" x="2814638" y="2579688"/>
          <p14:tracePt t="18679" x="2827338" y="2579688"/>
          <p14:tracePt t="18783" x="2820988" y="2579688"/>
          <p14:tracePt t="18791" x="2814638" y="2579688"/>
          <p14:tracePt t="20303" x="2820988" y="2579688"/>
          <p14:tracePt t="20311" x="2847975" y="2579688"/>
          <p14:tracePt t="20319" x="2873375" y="2579688"/>
          <p14:tracePt t="20326" x="2894013" y="2579688"/>
          <p14:tracePt t="20331" x="2919413" y="2579688"/>
          <p14:tracePt t="20348" x="2938463" y="2579688"/>
          <p14:tracePt t="21215" x="2932113" y="2579688"/>
          <p14:tracePt t="21227" x="2925763" y="2579688"/>
          <p14:tracePt t="21233" x="2919413" y="2579688"/>
          <p14:tracePt t="21239" x="2894013" y="2554288"/>
          <p14:tracePt t="21249" x="2860675" y="2547938"/>
          <p14:tracePt t="21266" x="2835275" y="2520950"/>
          <p14:tracePt t="21283" x="2795588" y="2501900"/>
          <p14:tracePt t="21299" x="2768600" y="2474913"/>
          <p14:tracePt t="21316" x="2730500" y="2443163"/>
          <p14:tracePt t="21332" x="2703513" y="2416175"/>
          <p14:tracePt t="21349" x="2684463" y="2390775"/>
          <p14:tracePt t="21366" x="2678113" y="2384425"/>
          <p14:tracePt t="21382" x="2659063" y="2351088"/>
          <p14:tracePt t="21399" x="2644775" y="2319338"/>
          <p14:tracePt t="21416" x="2625725" y="2286000"/>
          <p14:tracePt t="21432" x="2613025" y="2252663"/>
          <p14:tracePt t="21449" x="2579688" y="2214563"/>
          <p14:tracePt t="21466" x="2527300" y="2162175"/>
          <p14:tracePt t="21483" x="2495550" y="2122488"/>
          <p14:tracePt t="21499" x="2449513" y="2097088"/>
          <p14:tracePt t="21516" x="2378075" y="2038350"/>
          <p14:tracePt t="21533" x="2305050" y="1979613"/>
          <p14:tracePt t="21549" x="2220913" y="1920875"/>
          <p14:tracePt t="21566" x="2076450" y="1835150"/>
          <p14:tracePt t="21583" x="1992313" y="1789113"/>
          <p14:tracePt t="21599" x="1906588" y="1770063"/>
          <p14:tracePt t="21616" x="1841500" y="1757363"/>
          <p14:tracePt t="21633" x="1809750" y="1751013"/>
          <p14:tracePt t="21649" x="1789113" y="1736725"/>
          <p14:tracePt t="21666" x="1782763" y="1736725"/>
          <p14:tracePt t="21719" x="1776413" y="1736725"/>
          <p14:tracePt t="21727" x="1757363" y="1736725"/>
          <p14:tracePt t="21734" x="1744663" y="1736725"/>
          <p14:tracePt t="21749" x="1724025" y="1736725"/>
          <p14:tracePt t="21750" x="1684338" y="1736725"/>
          <p14:tracePt t="21766" x="1652588" y="1736725"/>
          <p14:tracePt t="21783" x="1639888" y="1751013"/>
          <p14:tracePt t="21800" x="1633538" y="1757363"/>
          <p14:tracePt t="21816" x="1625600" y="1770063"/>
          <p14:tracePt t="21833" x="1619250" y="1789113"/>
          <p14:tracePt t="21850" x="1619250" y="1828800"/>
          <p14:tracePt t="21866" x="1625600" y="1868488"/>
          <p14:tracePt t="21883" x="1646238" y="1906588"/>
          <p14:tracePt t="21900" x="1671638" y="1952625"/>
          <p14:tracePt t="21917" x="1724025" y="1998663"/>
          <p14:tracePt t="21933" x="1776413" y="2057400"/>
          <p14:tracePt t="21950" x="1854200" y="2109788"/>
          <p14:tracePt t="21967" x="1893888" y="2128838"/>
          <p14:tracePt t="21983" x="1933575" y="2135188"/>
          <p14:tracePt t="22000" x="1973263" y="2135188"/>
          <p14:tracePt t="22017" x="2038350" y="2135188"/>
          <p14:tracePt t="22033" x="2103438" y="2128838"/>
          <p14:tracePt t="22050" x="2149475" y="2128838"/>
          <p14:tracePt t="22067" x="2174875" y="2122488"/>
          <p14:tracePt t="22083" x="2187575" y="2116138"/>
          <p14:tracePt t="22100" x="2187575" y="2090738"/>
          <p14:tracePt t="22117" x="2174875" y="2063750"/>
          <p14:tracePt t="22133" x="2149475" y="2024063"/>
          <p14:tracePt t="22150" x="2097088" y="1973263"/>
          <p14:tracePt t="22167" x="2044700" y="1946275"/>
          <p14:tracePt t="22184" x="2017713" y="1933575"/>
          <p14:tracePt t="22247" x="2011363" y="1939925"/>
          <p14:tracePt t="22255" x="1998663" y="1939925"/>
          <p14:tracePt t="22263" x="1992313" y="1946275"/>
          <p14:tracePt t="22267" x="1979613" y="1952625"/>
          <p14:tracePt t="22284" x="1965325" y="1965325"/>
          <p14:tracePt t="22799" x="1973263" y="1965325"/>
          <p14:tracePt t="22806" x="2005013" y="1965325"/>
          <p14:tracePt t="22814" x="2032000" y="1965325"/>
          <p14:tracePt t="22822" x="2103438" y="1973263"/>
          <p14:tracePt t="22835" x="2174875" y="1979613"/>
          <p14:tracePt t="22851" x="2260600" y="2005013"/>
          <p14:tracePt t="22868" x="2319338" y="2032000"/>
          <p14:tracePt t="22884" x="2351088" y="2044700"/>
          <p14:tracePt t="22901" x="2384425" y="2057400"/>
          <p14:tracePt t="22918" x="2436813" y="2082800"/>
          <p14:tracePt t="22935" x="2474913" y="2116138"/>
          <p14:tracePt t="22951" x="2501900" y="2141538"/>
          <p14:tracePt t="22968" x="2520950" y="2162175"/>
          <p14:tracePt t="22985" x="2520950" y="2174875"/>
          <p14:tracePt t="23022" x="2520950" y="2187575"/>
          <p14:tracePt t="23026" x="2514600" y="2193925"/>
          <p14:tracePt t="23035" x="2495550" y="2220913"/>
          <p14:tracePt t="23051" x="2474913" y="2233613"/>
          <p14:tracePt t="23068" x="2455863" y="2273300"/>
          <p14:tracePt t="23085" x="2449513" y="2292350"/>
          <p14:tracePt t="23102" x="2449513" y="2311400"/>
          <p14:tracePt t="23118" x="2468563" y="2363788"/>
          <p14:tracePt t="23135" x="2520950" y="2403475"/>
          <p14:tracePt t="23152" x="2579688" y="2449513"/>
          <p14:tracePt t="23168" x="2644775" y="2501900"/>
          <p14:tracePt t="23185" x="2709863" y="2533650"/>
          <p14:tracePt t="23202" x="2736850" y="2540000"/>
          <p14:tracePt t="23218" x="2749550" y="2540000"/>
          <p14:tracePt t="23390" x="2755900" y="2527300"/>
          <p14:tracePt t="23398" x="2776538" y="2527300"/>
          <p14:tracePt t="23406" x="2801938" y="2520950"/>
          <p14:tracePt t="23414" x="2827338" y="2520950"/>
          <p14:tracePt t="23422" x="2867025" y="2501900"/>
          <p14:tracePt t="23435" x="2894013" y="2489200"/>
          <p14:tracePt t="23452" x="2919413" y="2462213"/>
          <p14:tracePt t="23469" x="2919413" y="2416175"/>
          <p14:tracePt t="23485" x="2913063" y="2378075"/>
          <p14:tracePt t="23502" x="2841625" y="2292350"/>
          <p14:tracePt t="23519" x="2789238" y="2246313"/>
          <p14:tracePt t="23535" x="2749550" y="2220913"/>
          <p14:tracePt t="23552" x="2724150" y="2214563"/>
          <p14:tracePt t="23569" x="2684463" y="2214563"/>
          <p14:tracePt t="23585" x="2651125" y="2214563"/>
          <p14:tracePt t="23602" x="2619375" y="2227263"/>
          <p14:tracePt t="23619" x="2579688" y="2239963"/>
          <p14:tracePt t="23636" x="2540000" y="2252663"/>
          <p14:tracePt t="23652" x="2533650" y="2279650"/>
          <p14:tracePt t="23669" x="2527300" y="2311400"/>
          <p14:tracePt t="23686" x="2527300" y="2351088"/>
          <p14:tracePt t="23702" x="2533650" y="2384425"/>
          <p14:tracePt t="23719" x="2554288" y="2422525"/>
          <p14:tracePt t="23736" x="2586038" y="2443163"/>
          <p14:tracePt t="23752" x="2632075" y="2474913"/>
          <p14:tracePt t="23769" x="2665413" y="2481263"/>
          <p14:tracePt t="23786" x="2678113" y="2495550"/>
          <p14:tracePt t="23822" x="2684463" y="2495550"/>
          <p14:tracePt t="25550" x="2690813" y="2508250"/>
          <p14:tracePt t="25558" x="2697163" y="2527300"/>
          <p14:tracePt t="25566" x="2724150" y="2547938"/>
          <p14:tracePt t="25572" x="2749550" y="2586038"/>
          <p14:tracePt t="25589" x="2795588" y="2625725"/>
          <p14:tracePt t="25605" x="2820988" y="2659063"/>
          <p14:tracePt t="25622" x="2841625" y="2678113"/>
          <p14:tracePt t="25638" x="2847975" y="2690813"/>
          <p14:tracePt t="25655" x="2860675" y="2703513"/>
          <p14:tracePt t="25672" x="2873375" y="2743200"/>
          <p14:tracePt t="25688" x="2894013" y="2776538"/>
          <p14:tracePt t="25705" x="2913063" y="2820988"/>
          <p14:tracePt t="25722" x="2925763" y="2860675"/>
          <p14:tracePt t="25739" x="2938463" y="2900363"/>
          <p14:tracePt t="25755" x="2946400" y="2938463"/>
          <p14:tracePt t="25772" x="2946400" y="2984500"/>
          <p14:tracePt t="25789" x="2946400" y="3024188"/>
          <p14:tracePt t="25805" x="2938463" y="3063875"/>
          <p14:tracePt t="25822" x="2932113" y="3122613"/>
          <p14:tracePt t="25839" x="2925763" y="3141663"/>
          <p14:tracePt t="25855" x="2913063" y="3160713"/>
          <p14:tracePt t="25872" x="2887663" y="3187700"/>
          <p14:tracePt t="25889" x="2873375" y="3206750"/>
          <p14:tracePt t="25905" x="2854325" y="3219450"/>
          <p14:tracePt t="25922" x="2841625" y="3240088"/>
          <p14:tracePt t="25939" x="2827338" y="3246438"/>
          <p14:tracePt t="25955" x="2801938" y="3265488"/>
          <p14:tracePt t="25972" x="2782888" y="3278188"/>
          <p14:tracePt t="25989" x="2749550" y="3292475"/>
          <p14:tracePt t="26006" x="2730500" y="3298825"/>
          <p14:tracePt t="26278" x="2730500" y="3292475"/>
          <p14:tracePt t="26286" x="2730500" y="3284538"/>
          <p14:tracePt t="26300" x="2724150" y="3278188"/>
          <p14:tracePt t="26300" x="2724150" y="3271838"/>
          <p14:tracePt t="26306" x="2703513" y="3246438"/>
          <p14:tracePt t="26323" x="2671763" y="3219450"/>
          <p14:tracePt t="26339" x="2625725" y="3194050"/>
          <p14:tracePt t="26356" x="2566988" y="3175000"/>
          <p14:tracePt t="26373" x="2508250" y="3167063"/>
          <p14:tracePt t="26389" x="2474913" y="3167063"/>
          <p14:tracePt t="26407" x="2468563" y="3167063"/>
          <p14:tracePt t="26454" x="2468563" y="3175000"/>
          <p14:tracePt t="26470" x="2462213" y="3175000"/>
          <p14:tracePt t="26483" x="2462213" y="3181350"/>
          <p14:tracePt t="26502" x="2455863" y="3181350"/>
          <p14:tracePt t="26566" x="2455863" y="3175000"/>
          <p14:tracePt t="26574" x="2436813" y="3148013"/>
          <p14:tracePt t="26590" x="2422525" y="3128963"/>
          <p14:tracePt t="26591" x="2403475" y="3089275"/>
          <p14:tracePt t="26606" x="2378075" y="3043238"/>
          <p14:tracePt t="26623" x="2357438" y="3005138"/>
          <p14:tracePt t="26662" x="2357438" y="2997200"/>
          <p14:tracePt t="26718" x="2351088" y="2997200"/>
          <p14:tracePt t="26727" x="2351088" y="3005138"/>
          <p14:tracePt t="26735" x="2351088" y="3017838"/>
          <p14:tracePt t="26743" x="2351088" y="3030538"/>
          <p14:tracePt t="26759" x="2351088" y="3036888"/>
          <p14:tracePt t="26951" x="2351088" y="3043238"/>
          <p14:tracePt t="26959" x="2351088" y="3049588"/>
          <p14:tracePt t="26968" x="2351088" y="3063875"/>
          <p14:tracePt t="26975" x="2363788" y="3070225"/>
          <p14:tracePt t="26991" x="2397125" y="3095625"/>
          <p14:tracePt t="26992" x="2443163" y="3122613"/>
          <p14:tracePt t="27008" x="2489200" y="3154363"/>
          <p14:tracePt t="27025" x="2527300" y="3175000"/>
          <p14:tracePt t="27041" x="2566988" y="3187700"/>
          <p14:tracePt t="27058" x="2586038" y="3194050"/>
          <p14:tracePt t="27075" x="2592388" y="3194050"/>
          <p14:tracePt t="27091" x="2598738" y="3194050"/>
          <p14:tracePt t="27108" x="2619375" y="3187700"/>
          <p14:tracePt t="27125" x="2644775" y="3167063"/>
          <p14:tracePt t="27141" x="2659063" y="3160713"/>
          <p14:tracePt t="27158" x="2671763" y="3148013"/>
          <p14:tracePt t="27175" x="2671763" y="3141663"/>
          <p14:tracePt t="27192" x="2678113" y="3135313"/>
          <p14:tracePt t="27208" x="2671763" y="3122613"/>
          <p14:tracePt t="27225" x="2671763" y="3116263"/>
          <p14:tracePt t="27455" x="2678113" y="3108325"/>
          <p14:tracePt t="27463" x="2678113" y="3101975"/>
          <p14:tracePt t="27471" x="2690813" y="3101975"/>
          <p14:tracePt t="27479" x="2703513" y="3089275"/>
          <p14:tracePt t="27492" x="2703513" y="3082925"/>
          <p14:tracePt t="27575" x="2697163" y="3082925"/>
          <p14:tracePt t="28583" x="2690813" y="3082925"/>
          <p14:tracePt t="28631" x="2690813" y="3089275"/>
          <p14:tracePt t="28639" x="2684463" y="3089275"/>
          <p14:tracePt t="28647" x="2684463" y="3095625"/>
          <p14:tracePt t="28671" x="2684463" y="3101975"/>
          <p14:tracePt t="28687" x="2684463" y="3108325"/>
          <p14:tracePt t="28695" x="2684463" y="3116263"/>
          <p14:tracePt t="28711" x="2684463" y="3122613"/>
          <p14:tracePt t="28743" x="2678113" y="3122613"/>
          <p14:tracePt t="28751" x="2678113" y="3128963"/>
          <p14:tracePt t="28775" x="2678113" y="3135313"/>
          <p14:tracePt t="28783" x="2678113" y="3141663"/>
          <p14:tracePt t="28799" x="2678113" y="3148013"/>
          <p14:tracePt t="28811" x="2678113" y="3160713"/>
          <p14:tracePt t="28811" x="2671763" y="3181350"/>
          <p14:tracePt t="28827" x="2671763" y="3200400"/>
          <p14:tracePt t="28844" x="2671763" y="3206750"/>
          <p14:tracePt t="28861" x="2671763" y="3213100"/>
          <p14:tracePt t="28877" x="2665413" y="3219450"/>
          <p14:tracePt t="28894" x="2665413" y="3225800"/>
          <p14:tracePt t="28911" x="2665413" y="3252788"/>
          <p14:tracePt t="28928" x="2671763" y="3284538"/>
          <p14:tracePt t="28944" x="2678113" y="3336925"/>
          <p14:tracePt t="28961" x="2678113" y="3363913"/>
          <p14:tracePt t="28977" x="2678113" y="3376613"/>
          <p14:tracePt t="28994" x="2678113" y="3382963"/>
          <p14:tracePt t="29055" x="2678113" y="3389313"/>
          <p14:tracePt t="29063" x="2671763" y="3409950"/>
          <p14:tracePt t="29078" x="2659063" y="3441700"/>
          <p14:tracePt t="29078" x="2638425" y="3500438"/>
          <p14:tracePt t="29094" x="2625725" y="3552825"/>
          <p14:tracePt t="29111" x="2586038" y="3605213"/>
          <p14:tracePt t="29128" x="2560638" y="3651250"/>
          <p14:tracePt t="29144" x="2520950" y="3697288"/>
          <p14:tracePt t="29161" x="2455863" y="3762375"/>
          <p14:tracePt t="29178" x="2397125" y="3821113"/>
          <p14:tracePt t="29195" x="2298700" y="3892550"/>
          <p14:tracePt t="29211" x="2227263" y="3951288"/>
          <p14:tracePt t="29228" x="2135188" y="4010025"/>
          <p14:tracePt t="29245" x="2051050" y="4049713"/>
          <p14:tracePt t="29261" x="1965325" y="4081463"/>
          <p14:tracePt t="29278" x="1881188" y="4095750"/>
          <p14:tracePt t="29295" x="1757363" y="4108450"/>
          <p14:tracePt t="29311" x="1677988" y="4108450"/>
          <p14:tracePt t="29328" x="1581150" y="4108450"/>
          <p14:tracePt t="29345" x="1501775" y="4108450"/>
          <p14:tracePt t="29361" x="1463675" y="4108450"/>
          <p14:tracePt t="29378" x="1443038" y="4102100"/>
          <p14:tracePt t="29395" x="1443038" y="4095750"/>
          <p14:tracePt t="30295" x="1430338" y="4095750"/>
          <p14:tracePt t="30303" x="1404938" y="4095750"/>
          <p14:tracePt t="30311" x="1384300" y="4095750"/>
          <p14:tracePt t="30330" x="1352550" y="4095750"/>
          <p14:tracePt t="30330" x="1312863" y="4089400"/>
          <p14:tracePt t="30346" x="1273175" y="4062413"/>
          <p14:tracePt t="30363" x="1220788" y="4043363"/>
          <p14:tracePt t="30379" x="1168400" y="4030663"/>
          <p14:tracePt t="30396" x="1103313" y="4003675"/>
          <p14:tracePt t="30413" x="1058863" y="3984625"/>
          <p14:tracePt t="30430" x="1006475" y="3984625"/>
          <p14:tracePt t="30446" x="973138" y="3963988"/>
          <p14:tracePt t="30463" x="927100" y="3957638"/>
          <p14:tracePt t="30480" x="908050" y="3951288"/>
          <p14:tracePt t="30496" x="881063" y="3951288"/>
          <p14:tracePt t="30513" x="862013" y="3938588"/>
          <p14:tracePt t="30530" x="849313" y="3932238"/>
          <p14:tracePt t="30546" x="815975" y="3911600"/>
          <p14:tracePt t="30563" x="790575" y="3892550"/>
          <p14:tracePt t="30580" x="750888" y="3879850"/>
          <p14:tracePt t="30596" x="719138" y="3860800"/>
          <p14:tracePt t="30613" x="679450" y="3852863"/>
          <p14:tracePt t="30630" x="660400" y="3852863"/>
          <p14:tracePt t="30646" x="620713" y="3846513"/>
          <p14:tracePt t="30663" x="601663" y="3846513"/>
          <p14:tracePt t="30680" x="593725" y="3846513"/>
          <p14:tracePt t="31344" x="587375" y="3846513"/>
          <p14:tracePt t="31352" x="574675" y="3846513"/>
          <p14:tracePt t="31360" x="555625" y="3846513"/>
          <p14:tracePt t="31374" x="534988" y="3846513"/>
          <p14:tracePt t="31374" x="522288" y="3846513"/>
          <p14:tracePt t="31382" x="482600" y="3846513"/>
          <p14:tracePt t="31399" x="450850" y="3846513"/>
          <p14:tracePt t="31415" x="423863" y="3846513"/>
          <p14:tracePt t="31432" x="411163" y="3846513"/>
          <p14:tracePt t="31449" x="404813" y="3846513"/>
          <p14:tracePt t="31488" x="398463" y="3846513"/>
          <p14:tracePt t="31496" x="392113" y="3846513"/>
          <p14:tracePt t="31504" x="373063" y="3846513"/>
          <p14:tracePt t="31515" x="346075" y="3846513"/>
          <p14:tracePt t="31532" x="327025" y="3846513"/>
          <p14:tracePt t="31549" x="320675" y="3846513"/>
          <p14:tracePt t="31608" x="312738" y="3846513"/>
          <p14:tracePt t="31624" x="300038" y="3846513"/>
          <p14:tracePt t="31641" x="293688" y="3846513"/>
          <p14:tracePt t="31752" x="306388" y="3846513"/>
          <p14:tracePt t="31760" x="333375" y="3846513"/>
          <p14:tracePt t="31768" x="346075" y="3846513"/>
          <p14:tracePt t="31782" x="373063" y="3846513"/>
          <p14:tracePt t="31783" x="431800" y="3846513"/>
          <p14:tracePt t="31799" x="509588" y="3846513"/>
          <p14:tracePt t="31799" x="549275" y="3846513"/>
          <p14:tracePt t="31816" x="593725" y="3846513"/>
          <p14:tracePt t="31832" x="627063" y="3846513"/>
          <p14:tracePt t="31849" x="652463" y="3846513"/>
          <p14:tracePt t="31866" x="679450" y="3846513"/>
          <p14:tracePt t="31883" x="685800" y="3852863"/>
          <p14:tracePt t="31899" x="692150" y="3852863"/>
          <p14:tracePt t="31916" x="704850" y="3852863"/>
          <p14:tracePt t="32024" x="698500" y="3852863"/>
          <p14:tracePt t="32032" x="692150" y="3852863"/>
          <p14:tracePt t="32042" x="685800" y="3852863"/>
          <p14:tracePt t="32042" x="679450" y="3852863"/>
          <p14:tracePt t="32049" x="633413" y="3852863"/>
          <p14:tracePt t="32066" x="587375" y="3852863"/>
          <p14:tracePt t="32083" x="541338" y="3852863"/>
          <p14:tracePt t="32100" x="496888" y="3852863"/>
          <p14:tracePt t="32116" x="444500" y="3852863"/>
          <p14:tracePt t="32133" x="392113" y="3852863"/>
          <p14:tracePt t="32150" x="327025" y="3852863"/>
          <p14:tracePt t="32166" x="261938" y="3852863"/>
          <p14:tracePt t="32183" x="222250" y="3852863"/>
          <p14:tracePt t="32200" x="209550" y="3860800"/>
          <p14:tracePt t="32272" x="215900" y="3860800"/>
          <p14:tracePt t="32292" x="228600" y="3860800"/>
          <p14:tracePt t="32292" x="234950" y="3860800"/>
          <p14:tracePt t="32301" x="261938" y="3852863"/>
          <p14:tracePt t="32316" x="306388" y="3852863"/>
          <p14:tracePt t="32333" x="398463" y="3852863"/>
          <p14:tracePt t="32350" x="503238" y="3852863"/>
          <p14:tracePt t="32367" x="601663" y="3860800"/>
          <p14:tracePt t="32383" x="704850" y="3860800"/>
          <p14:tracePt t="32400" x="725488" y="3860800"/>
          <p14:tracePt t="33144" x="711200" y="3860800"/>
          <p14:tracePt t="33152" x="692150" y="3860800"/>
          <p14:tracePt t="33168" x="660400" y="3860800"/>
          <p14:tracePt t="33168" x="608013" y="3860800"/>
          <p14:tracePt t="33184" x="528638" y="3860800"/>
          <p14:tracePt t="33201" x="457200" y="3860800"/>
          <p14:tracePt t="33218" x="411163" y="3860800"/>
          <p14:tracePt t="33235" x="404813" y="3860800"/>
          <p14:tracePt t="33384" x="411163" y="3867150"/>
          <p14:tracePt t="33393" x="423863" y="3867150"/>
          <p14:tracePt t="33401" x="444500" y="3867150"/>
          <p14:tracePt t="33402" x="496888" y="3873500"/>
          <p14:tracePt t="33418" x="534988" y="3873500"/>
          <p14:tracePt t="33435" x="561975" y="3873500"/>
          <p14:tracePt t="33451" x="581025" y="3873500"/>
          <p14:tracePt t="33468" x="593725" y="3873500"/>
          <p14:tracePt t="33485" x="627063" y="3873500"/>
          <p14:tracePt t="33502" x="679450" y="3873500"/>
          <p14:tracePt t="33518" x="757238" y="3873500"/>
          <p14:tracePt t="33535" x="830263" y="3873500"/>
          <p14:tracePt t="33552" x="920750" y="3873500"/>
          <p14:tracePt t="33568" x="960438" y="3873500"/>
          <p14:tracePt t="33585" x="1006475" y="3873500"/>
          <p14:tracePt t="33602" x="1065213" y="3867150"/>
          <p14:tracePt t="33618" x="1136650" y="3860800"/>
          <p14:tracePt t="33635" x="1235075" y="3846513"/>
          <p14:tracePt t="33652" x="1325563" y="3827463"/>
          <p14:tracePt t="33668" x="1417638" y="3808413"/>
          <p14:tracePt t="33685" x="1495425" y="3762375"/>
          <p14:tracePt t="33702" x="1541463" y="3729038"/>
          <p14:tracePt t="33718" x="1566863" y="3703638"/>
          <p14:tracePt t="33735" x="1574800" y="3657600"/>
          <p14:tracePt t="33752" x="1574800" y="3638550"/>
          <p14:tracePt t="33769" x="1566863" y="3611563"/>
          <p14:tracePt t="33785" x="1547813" y="3573463"/>
          <p14:tracePt t="33802" x="1508125" y="3527425"/>
          <p14:tracePt t="33819" x="1449388" y="3475038"/>
          <p14:tracePt t="33835" x="1390650" y="3441700"/>
          <p14:tracePt t="33852" x="1352550" y="3422650"/>
          <p14:tracePt t="33869" x="1325563" y="3409950"/>
          <p14:tracePt t="33885" x="1306513" y="3409950"/>
          <p14:tracePt t="33902" x="1273175" y="3409950"/>
          <p14:tracePt t="33919" x="1227138" y="3409950"/>
          <p14:tracePt t="33935" x="1123950" y="3435350"/>
          <p14:tracePt t="33952" x="1038225" y="3454400"/>
          <p14:tracePt t="33969" x="985838" y="3481388"/>
          <p14:tracePt t="33986" x="947738" y="3513138"/>
          <p14:tracePt t="34002" x="920750" y="3527425"/>
          <p14:tracePt t="34019" x="901700" y="3552825"/>
          <p14:tracePt t="34036" x="881063" y="3586163"/>
          <p14:tracePt t="34052" x="849313" y="3617913"/>
          <p14:tracePt t="34069" x="830263" y="3657600"/>
          <p14:tracePt t="34086" x="796925" y="3703638"/>
          <p14:tracePt t="34102" x="769938" y="3741738"/>
          <p14:tracePt t="34119" x="769938" y="3768725"/>
          <p14:tracePt t="34136" x="777875" y="3781425"/>
          <p14:tracePt t="34152" x="803275" y="3802063"/>
          <p14:tracePt t="34169" x="842963" y="3814763"/>
          <p14:tracePt t="34186" x="895350" y="3827463"/>
          <p14:tracePt t="34202" x="920750" y="3833813"/>
          <p14:tracePt t="34219" x="933450" y="3833813"/>
          <p14:tracePt t="34696" x="927100" y="3833813"/>
          <p14:tracePt t="34712" x="920750" y="3833813"/>
          <p14:tracePt t="34712" x="908050" y="3840163"/>
          <p14:tracePt t="34720" x="889000" y="3846513"/>
          <p14:tracePt t="34737" x="862013" y="3846513"/>
          <p14:tracePt t="34753" x="815975" y="3846513"/>
          <p14:tracePt t="34770" x="744538" y="3846513"/>
          <p14:tracePt t="34787" x="666750" y="3846513"/>
          <p14:tracePt t="34803" x="620713" y="3846513"/>
          <p14:tracePt t="34820" x="574675" y="3846513"/>
          <p14:tracePt t="34837" x="534988" y="3846513"/>
          <p14:tracePt t="34853" x="496888" y="3846513"/>
          <p14:tracePt t="34870" x="457200" y="3846513"/>
          <p14:tracePt t="34887" x="423863" y="3846513"/>
          <p14:tracePt t="34903" x="365125" y="3846513"/>
          <p14:tracePt t="34920" x="320675" y="3846513"/>
          <p14:tracePt t="34937" x="280988" y="3846513"/>
          <p14:tracePt t="34954" x="247650" y="3846513"/>
          <p14:tracePt t="34970" x="234950" y="3846513"/>
          <p14:tracePt t="34987" x="222250" y="3846513"/>
          <p14:tracePt t="35004" x="203200" y="3846513"/>
          <p14:tracePt t="35104" x="209550" y="3846513"/>
          <p14:tracePt t="35112" x="222250" y="3852863"/>
          <p14:tracePt t="35120" x="247650" y="3852863"/>
          <p14:tracePt t="35121" x="333375" y="3852863"/>
          <p14:tracePt t="35137" x="444500" y="3860800"/>
          <p14:tracePt t="35154" x="528638" y="3860800"/>
          <p14:tracePt t="35171" x="581025" y="3860800"/>
          <p14:tracePt t="35187" x="593725" y="3860800"/>
          <p14:tracePt t="36152" x="581025" y="3852863"/>
          <p14:tracePt t="36160" x="581025" y="3846513"/>
          <p14:tracePt t="36208" x="581025" y="3833813"/>
          <p14:tracePt t="36224" x="581025" y="3827463"/>
          <p14:tracePt t="36232" x="581025" y="3814763"/>
          <p14:tracePt t="36248" x="587375" y="3808413"/>
          <p14:tracePt t="36272" x="593725" y="3808413"/>
          <p14:tracePt t="36424" x="593725" y="3802063"/>
          <p14:tracePt t="36432" x="620713" y="3787775"/>
          <p14:tracePt t="36440" x="652463" y="3756025"/>
          <p14:tracePt t="36448" x="731838" y="3663950"/>
          <p14:tracePt t="36456" x="822325" y="3552825"/>
          <p14:tracePt t="36473" x="920750" y="3416300"/>
          <p14:tracePt t="36489" x="998538" y="3284538"/>
          <p14:tracePt t="36506" x="1071563" y="3128963"/>
          <p14:tracePt t="36523" x="1109663" y="2997200"/>
          <p14:tracePt t="36539" x="1123950" y="2913063"/>
          <p14:tracePt t="36556" x="1117600" y="2867025"/>
          <p14:tracePt t="36573" x="1109663" y="2860675"/>
          <p14:tracePt t="36608" x="1103313" y="2860675"/>
          <p14:tracePt t="36616" x="1096963" y="2860675"/>
          <p14:tracePt t="36616" x="1090613" y="2860675"/>
          <p14:tracePt t="36624" x="1077913" y="2867025"/>
          <p14:tracePt t="36639" x="1044575" y="2919413"/>
          <p14:tracePt t="36656" x="1019175" y="2984500"/>
          <p14:tracePt t="36673" x="985838" y="3089275"/>
          <p14:tracePt t="36689" x="960438" y="3194050"/>
          <p14:tracePt t="36706" x="947738" y="3311525"/>
          <p14:tracePt t="36723" x="947738" y="3395663"/>
          <p14:tracePt t="36739" x="947738" y="3462338"/>
          <p14:tracePt t="36756" x="954088" y="3494088"/>
          <p14:tracePt t="36773" x="954088" y="3540125"/>
          <p14:tracePt t="36790" x="954088" y="3592513"/>
          <p14:tracePt t="36806" x="954088" y="3663950"/>
          <p14:tracePt t="36823" x="947738" y="3735388"/>
          <p14:tracePt t="36840" x="939800" y="3794125"/>
          <p14:tracePt t="36856" x="933450" y="3802063"/>
          <p14:tracePt t="36904" x="927100" y="3808413"/>
          <p14:tracePt t="36912" x="901700" y="3821113"/>
          <p14:tracePt t="36920" x="889000" y="3821113"/>
          <p14:tracePt t="36923" x="836613" y="3833813"/>
          <p14:tracePt t="36940" x="777875" y="3846513"/>
          <p14:tracePt t="36957" x="711200" y="3852863"/>
          <p14:tracePt t="36973" x="660400" y="3852863"/>
          <p14:tracePt t="36990" x="587375" y="3852863"/>
          <p14:tracePt t="37006" x="534988" y="3860800"/>
          <p14:tracePt t="37023" x="444500" y="3860800"/>
          <p14:tracePt t="37040" x="411163" y="3860800"/>
          <p14:tracePt t="37057" x="373063" y="3860800"/>
          <p14:tracePt t="37073" x="346075" y="3860800"/>
          <p14:tracePt t="37090" x="312738" y="3860800"/>
          <p14:tracePt t="37107" x="280988" y="3860800"/>
          <p14:tracePt t="37123" x="261938" y="3852863"/>
          <p14:tracePt t="37140" x="241300" y="3846513"/>
          <p14:tracePt t="37192" x="234950" y="3846513"/>
          <p14:tracePt t="37205" x="222250" y="3846513"/>
          <p14:tracePt t="37216" x="215900" y="3846513"/>
          <p14:tracePt t="37223" x="182563" y="3846513"/>
          <p14:tracePt t="37240" x="169863" y="3846513"/>
          <p14:tracePt t="37257" x="163513" y="3846513"/>
          <p14:tracePt t="37520" x="169863" y="3846513"/>
          <p14:tracePt t="37536" x="176213" y="3840163"/>
          <p14:tracePt t="37548" x="182563" y="3833813"/>
          <p14:tracePt t="37548" x="188913" y="3833813"/>
          <p14:tracePt t="37557" x="203200" y="3821113"/>
          <p14:tracePt t="37574" x="222250" y="3808413"/>
          <p14:tracePt t="37591" x="234950" y="3787775"/>
          <p14:tracePt t="37607" x="241300" y="3781425"/>
          <p14:tracePt t="37840" x="241300" y="3775075"/>
          <p14:tracePt t="37848" x="234950" y="3775075"/>
          <p14:tracePt t="37848" x="228600" y="3775075"/>
          <p14:tracePt t="37858" x="228600" y="3768725"/>
          <p14:tracePt t="37875" x="222250" y="3768725"/>
          <p14:tracePt t="38128" x="228600" y="3768725"/>
          <p14:tracePt t="38136" x="234950" y="3768725"/>
          <p14:tracePt t="38142" x="247650" y="3768725"/>
          <p14:tracePt t="38158" x="254000" y="3768725"/>
          <p14:tracePt t="38159" x="268288" y="3768725"/>
          <p14:tracePt t="38175" x="274638" y="3768725"/>
          <p14:tracePt t="38191" x="306388" y="3768725"/>
          <p14:tracePt t="38208" x="333375" y="3768725"/>
          <p14:tracePt t="38225" x="358775" y="3775075"/>
          <p14:tracePt t="38242" x="392113" y="3775075"/>
          <p14:tracePt t="38258" x="417513" y="3775075"/>
          <p14:tracePt t="38275" x="438150" y="3775075"/>
          <p14:tracePt t="38292" x="469900" y="3775075"/>
          <p14:tracePt t="38308" x="490538" y="3775075"/>
          <p14:tracePt t="38325" x="515938" y="3775075"/>
          <p14:tracePt t="38342" x="534988" y="3775075"/>
          <p14:tracePt t="38358" x="549275" y="3775075"/>
          <p14:tracePt t="38480" x="555625" y="3775075"/>
          <p14:tracePt t="38488" x="561975" y="3775075"/>
          <p14:tracePt t="38672" x="568325" y="3781425"/>
          <p14:tracePt t="38680" x="587375" y="3781425"/>
          <p14:tracePt t="38688" x="601663" y="3787775"/>
          <p14:tracePt t="38696" x="633413" y="3794125"/>
          <p14:tracePt t="38709" x="673100" y="3802063"/>
          <p14:tracePt t="38726" x="719138" y="3808413"/>
          <p14:tracePt t="38742" x="769938" y="3808413"/>
          <p14:tracePt t="38759" x="790575" y="3814763"/>
          <p14:tracePt t="38776" x="803275" y="3814763"/>
          <p14:tracePt t="38792" x="809625" y="3814763"/>
          <p14:tracePt t="38809" x="822325" y="3814763"/>
          <p14:tracePt t="38826" x="830263" y="3814763"/>
          <p14:tracePt t="38952" x="842963" y="3814763"/>
          <p14:tracePt t="38966" x="868363" y="3814763"/>
          <p14:tracePt t="38967" x="927100" y="3814763"/>
          <p14:tracePt t="38976" x="1019175" y="3814763"/>
          <p14:tracePt t="38993" x="1109663" y="3814763"/>
          <p14:tracePt t="39009" x="1182688" y="3814763"/>
          <p14:tracePt t="39026" x="1260475" y="3814763"/>
          <p14:tracePt t="39043" x="1325563" y="3814763"/>
          <p14:tracePt t="39059" x="1365250" y="3814763"/>
          <p14:tracePt t="39076" x="1384300" y="3814763"/>
          <p14:tracePt t="39093" x="1390650" y="3814763"/>
          <p14:tracePt t="39520" x="1404938" y="3814763"/>
          <p14:tracePt t="39528" x="1430338" y="3814763"/>
          <p14:tracePt t="39533" x="1495425" y="3814763"/>
          <p14:tracePt t="39544" x="1554163" y="3814763"/>
          <p14:tracePt t="39560" x="1593850" y="3814763"/>
          <p14:tracePt t="39577" x="1625600" y="3814763"/>
          <p14:tracePt t="39593" x="1639888" y="3814763"/>
          <p14:tracePt t="39610" x="1652588" y="3814763"/>
          <p14:tracePt t="39680" x="1658938" y="3814763"/>
          <p14:tracePt t="40215" x="1652588" y="3814763"/>
          <p14:tracePt t="40223" x="1646238" y="3814763"/>
          <p14:tracePt t="40231" x="1639888" y="3814763"/>
          <p14:tracePt t="40251" x="1633538" y="3821113"/>
          <p14:tracePt t="40251" x="1625600" y="3821113"/>
          <p14:tracePt t="40261" x="1619250" y="3827463"/>
          <p14:tracePt t="40278" x="1606550" y="3827463"/>
          <p14:tracePt t="40295" x="1587500" y="3840163"/>
          <p14:tracePt t="40311" x="1522413" y="3867150"/>
          <p14:tracePt t="40328" x="1495425" y="3879850"/>
          <p14:tracePt t="40345" x="1455738" y="3892550"/>
          <p14:tracePt t="40361" x="1436688" y="3898900"/>
          <p14:tracePt t="40378" x="1411288" y="3911600"/>
          <p14:tracePt t="40395" x="1371600" y="3919538"/>
          <p14:tracePt t="40411" x="1325563" y="3925888"/>
          <p14:tracePt t="40428" x="1273175" y="3932238"/>
          <p14:tracePt t="40445" x="1208088" y="3932238"/>
          <p14:tracePt t="40461" x="1130300" y="3932238"/>
          <p14:tracePt t="40478" x="1065213" y="3932238"/>
          <p14:tracePt t="40495" x="966788" y="3932238"/>
          <p14:tracePt t="40512" x="914400" y="3938588"/>
          <p14:tracePt t="40528" x="874713" y="3944938"/>
          <p14:tracePt t="40545" x="822325" y="3951288"/>
          <p14:tracePt t="40561" x="777875" y="3951288"/>
          <p14:tracePt t="40578" x="731838" y="3957638"/>
          <p14:tracePt t="40595" x="685800" y="3957638"/>
          <p14:tracePt t="40612" x="639763" y="3963988"/>
          <p14:tracePt t="40628" x="614363" y="3970338"/>
          <p14:tracePt t="40645" x="601663" y="3970338"/>
          <p14:tracePt t="40719" x="593725" y="3970338"/>
          <p14:tracePt t="40727" x="587375" y="3970338"/>
          <p14:tracePt t="40735" x="574675" y="3970338"/>
          <p14:tracePt t="41175" x="581025" y="3970338"/>
          <p14:tracePt t="41311" x="587375" y="3970338"/>
          <p14:tracePt t="41327" x="587375" y="3978275"/>
          <p14:tracePt t="41415" x="593725" y="3978275"/>
          <p14:tracePt t="41423" x="601663" y="3978275"/>
          <p14:tracePt t="41431" x="608013" y="3978275"/>
          <p14:tracePt t="41439" x="614363" y="3978275"/>
          <p14:tracePt t="41446" x="620713" y="3978275"/>
          <p14:tracePt t="41463" x="633413" y="3978275"/>
          <p14:tracePt t="41695" x="639763" y="3978275"/>
          <p14:tracePt t="41703" x="652463" y="3978275"/>
          <p14:tracePt t="41713" x="673100" y="3978275"/>
          <p14:tracePt t="41713" x="719138" y="3990975"/>
          <p14:tracePt t="41730" x="777875" y="3997325"/>
          <p14:tracePt t="41747" x="855663" y="4010025"/>
          <p14:tracePt t="41763" x="927100" y="4010025"/>
          <p14:tracePt t="41780" x="973138" y="4010025"/>
          <p14:tracePt t="41797" x="1006475" y="4010025"/>
          <p14:tracePt t="41813" x="1038225" y="4010025"/>
          <p14:tracePt t="41830" x="1071563" y="4010025"/>
          <p14:tracePt t="41847" x="1149350" y="4010025"/>
          <p14:tracePt t="41863" x="1195388" y="4010025"/>
          <p14:tracePt t="41880" x="1227138" y="4010025"/>
          <p14:tracePt t="41897" x="1254125" y="4010025"/>
          <p14:tracePt t="41913" x="1273175" y="4003675"/>
          <p14:tracePt t="41930" x="1300163" y="3990975"/>
          <p14:tracePt t="41947" x="1325563" y="3978275"/>
          <p14:tracePt t="41963" x="1352550" y="3970338"/>
          <p14:tracePt t="41980" x="1365250" y="3963988"/>
          <p14:tracePt t="41997" x="1390650" y="3944938"/>
          <p14:tracePt t="42014" x="1436688" y="3932238"/>
          <p14:tracePt t="42030" x="1476375" y="3919538"/>
          <p14:tracePt t="42047" x="1489075" y="3911600"/>
          <p14:tracePt t="42064" x="1501775" y="3905250"/>
          <p14:tracePt t="42080" x="1516063" y="3898900"/>
          <p14:tracePt t="42097" x="1528763" y="3898900"/>
          <p14:tracePt t="42114" x="1547813" y="3879850"/>
          <p14:tracePt t="42130" x="1581150" y="3860800"/>
          <p14:tracePt t="42147" x="1606550" y="3840163"/>
          <p14:tracePt t="42164" x="1646238" y="3827463"/>
          <p14:tracePt t="42181" x="1671638" y="3814763"/>
          <p14:tracePt t="42197" x="1698625" y="3787775"/>
          <p14:tracePt t="42214" x="1717675" y="3762375"/>
          <p14:tracePt t="42231" x="1763713" y="3709988"/>
          <p14:tracePt t="42231" x="1776413" y="3697288"/>
          <p14:tracePt t="42247" x="1789113" y="3651250"/>
          <p14:tracePt t="42264" x="1795463" y="3611563"/>
          <p14:tracePt t="42281" x="1789113" y="3586163"/>
          <p14:tracePt t="42297" x="1776413" y="3565525"/>
          <p14:tracePt t="42314" x="1751013" y="3546475"/>
          <p14:tracePt t="42331" x="1704975" y="3540125"/>
          <p14:tracePt t="42347" x="1639888" y="3540125"/>
          <p14:tracePt t="42364" x="1560513" y="3540125"/>
          <p14:tracePt t="42381" x="1495425" y="3586163"/>
          <p14:tracePt t="42397" x="1449388" y="3624263"/>
          <p14:tracePt t="42414" x="1423988" y="3697288"/>
          <p14:tracePt t="42431" x="1411288" y="3781425"/>
          <p14:tracePt t="42448" x="1411288" y="3860800"/>
          <p14:tracePt t="42464" x="1411288" y="3919538"/>
          <p14:tracePt t="42481" x="1411288" y="3963988"/>
          <p14:tracePt t="42498" x="1423988" y="3997325"/>
          <p14:tracePt t="42514" x="1423988" y="4003675"/>
          <p14:tracePt t="42531" x="1423988" y="4010025"/>
          <p14:tracePt t="42575" x="1411288" y="4016375"/>
          <p14:tracePt t="42583" x="1384300" y="4022725"/>
          <p14:tracePt t="42591" x="1371600" y="4030663"/>
          <p14:tracePt t="42598" x="1319213" y="4049713"/>
          <p14:tracePt t="42614" x="1235075" y="4056063"/>
          <p14:tracePt t="42631" x="1117600" y="4062413"/>
          <p14:tracePt t="42648" x="1058863" y="4062413"/>
          <p14:tracePt t="42665" x="992188" y="4062413"/>
          <p14:tracePt t="42681" x="947738" y="4062413"/>
          <p14:tracePt t="42698" x="881063" y="4062413"/>
          <p14:tracePt t="42715" x="809625" y="4062413"/>
          <p14:tracePt t="42731" x="763588" y="4062413"/>
          <p14:tracePt t="42748" x="725488" y="4062413"/>
          <p14:tracePt t="42765" x="711200" y="4062413"/>
          <p14:tracePt t="42781" x="704850" y="4062413"/>
          <p14:tracePt t="42951" x="704850" y="4056063"/>
          <p14:tracePt t="42959" x="704850" y="4049713"/>
          <p14:tracePt t="42967" x="698500" y="4043363"/>
          <p14:tracePt t="42975" x="698500" y="4037013"/>
          <p14:tracePt t="42983" x="685800" y="4022725"/>
          <p14:tracePt t="42998" x="679450" y="4003675"/>
          <p14:tracePt t="43015" x="646113" y="3963988"/>
          <p14:tracePt t="43032" x="614363" y="3919538"/>
          <p14:tracePt t="43048" x="568325" y="3873500"/>
          <p14:tracePt t="43065" x="534988" y="3840163"/>
          <p14:tracePt t="43082" x="522288" y="3821113"/>
          <p14:tracePt t="43098" x="515938" y="3814763"/>
          <p14:tracePt t="43115" x="509588" y="3808413"/>
          <p14:tracePt t="43132" x="509588" y="3802063"/>
          <p14:tracePt t="43183" x="496888" y="3802063"/>
          <p14:tracePt t="43191" x="490538" y="3814763"/>
          <p14:tracePt t="43199" x="476250" y="3821113"/>
          <p14:tracePt t="43207" x="457200" y="3852863"/>
          <p14:tracePt t="43215" x="457200" y="3860800"/>
          <p14:tracePt t="43271" x="463550" y="3867150"/>
          <p14:tracePt t="43279" x="469900" y="3867150"/>
          <p14:tracePt t="43290" x="482600" y="3867150"/>
          <p14:tracePt t="43299" x="490538" y="3867150"/>
          <p14:tracePt t="43315" x="503238" y="3860800"/>
          <p14:tracePt t="43367" x="503238" y="3852863"/>
          <p14:tracePt t="43383" x="490538" y="3852863"/>
          <p14:tracePt t="43391" x="469900" y="3852863"/>
          <p14:tracePt t="43407" x="457200" y="3852863"/>
          <p14:tracePt t="43415" x="444500" y="3852863"/>
          <p14:tracePt t="43432" x="417513" y="3852863"/>
          <p14:tracePt t="43432" x="404813" y="3852863"/>
          <p14:tracePt t="43449" x="398463" y="3860800"/>
          <p14:tracePt t="43511" x="404813" y="3873500"/>
          <p14:tracePt t="43521" x="423863" y="3886200"/>
          <p14:tracePt t="43521" x="463550" y="3898900"/>
          <p14:tracePt t="43533" x="541338" y="3919538"/>
          <p14:tracePt t="43549" x="633413" y="3925888"/>
          <p14:tracePt t="43566" x="711200" y="3932238"/>
          <p14:tracePt t="43582" x="731838" y="3932238"/>
          <p14:tracePt t="43623" x="725488" y="3932238"/>
          <p14:tracePt t="43631" x="698500" y="3925888"/>
          <p14:tracePt t="43639" x="601663" y="3905250"/>
          <p14:tracePt t="43649" x="482600" y="3905250"/>
          <p14:tracePt t="43666" x="385763" y="3905250"/>
          <p14:tracePt t="43683" x="333375" y="3905250"/>
          <p14:tracePt t="43735" x="339725" y="3911600"/>
          <p14:tracePt t="43743" x="358775" y="3919538"/>
          <p14:tracePt t="43751" x="379413" y="3938588"/>
          <p14:tracePt t="43755" x="431800" y="3938588"/>
          <p14:tracePt t="43766" x="528638" y="3938588"/>
          <p14:tracePt t="43783" x="627063" y="3938588"/>
          <p14:tracePt t="43839" x="620713" y="3938588"/>
          <p14:tracePt t="43847" x="601663" y="3938588"/>
          <p14:tracePt t="43855" x="534988" y="3938588"/>
          <p14:tracePt t="43866" x="463550" y="3938588"/>
          <p14:tracePt t="43883" x="411163" y="3938588"/>
          <p14:tracePt t="43900" x="385763" y="3938588"/>
          <p14:tracePt t="43951" x="392113" y="3938588"/>
          <p14:tracePt t="43959" x="404813" y="3938588"/>
          <p14:tracePt t="43967" x="438150" y="3938588"/>
          <p14:tracePt t="43975" x="476250" y="3944938"/>
          <p14:tracePt t="43983" x="581025" y="3951288"/>
          <p14:tracePt t="44000" x="608013" y="3951288"/>
          <p14:tracePt t="44111" x="601663" y="3951288"/>
          <p14:tracePt t="44115" x="593725" y="3951288"/>
          <p14:tracePt t="44133" x="581025" y="3951288"/>
          <p14:tracePt t="44759" x="587375" y="3951288"/>
          <p14:tracePt t="44799" x="593725" y="3957638"/>
          <p14:tracePt t="44815" x="608013" y="3970338"/>
          <p14:tracePt t="44823" x="614363" y="3978275"/>
          <p14:tracePt t="44831" x="620713" y="3984625"/>
          <p14:tracePt t="44839" x="620713" y="3997325"/>
          <p14:tracePt t="44851" x="620713" y="4030663"/>
          <p14:tracePt t="44868" x="620713" y="4075113"/>
          <p14:tracePt t="44884" x="620713" y="4148138"/>
          <p14:tracePt t="44901" x="620713" y="4232275"/>
          <p14:tracePt t="44918" x="639763" y="4324350"/>
          <p14:tracePt t="44934" x="673100" y="4408488"/>
          <p14:tracePt t="44951" x="769938" y="4525963"/>
          <p14:tracePt t="44968" x="822325" y="4611688"/>
          <p14:tracePt t="44984" x="862013" y="4683125"/>
          <p14:tracePt t="45001" x="908050" y="4748213"/>
          <p14:tracePt t="45018" x="920750" y="4760913"/>
          <p14:tracePt t="45095" x="914400" y="4760913"/>
          <p14:tracePt t="45103" x="908050" y="4775200"/>
          <p14:tracePt t="45118" x="901700" y="4781550"/>
          <p14:tracePt t="45118" x="895350" y="4794250"/>
          <p14:tracePt t="45135" x="874713" y="4800600"/>
          <p14:tracePt t="45152" x="874713" y="4806950"/>
          <p14:tracePt t="45168" x="868363" y="4813300"/>
          <p14:tracePt t="45185" x="862013" y="4819650"/>
          <p14:tracePt t="45201" x="855663" y="4826000"/>
          <p14:tracePt t="45263" x="855663" y="4819650"/>
          <p14:tracePt t="45273" x="849313" y="4813300"/>
          <p14:tracePt t="45273" x="849313" y="4800600"/>
          <p14:tracePt t="45285" x="842963" y="4787900"/>
          <p14:tracePt t="45302" x="836613" y="4781550"/>
          <p14:tracePt t="45415" x="836613" y="4775200"/>
          <p14:tracePt t="45423" x="836613" y="4767263"/>
          <p14:tracePt t="45431" x="849313" y="4748213"/>
          <p14:tracePt t="45440" x="849313" y="4741863"/>
          <p14:tracePt t="45452" x="849313" y="4735513"/>
          <p14:tracePt t="46127" x="842963" y="4735513"/>
          <p14:tracePt t="46151" x="836613" y="4729163"/>
          <p14:tracePt t="46175" x="836613" y="4722813"/>
          <p14:tracePt t="46191" x="830263" y="4722813"/>
          <p14:tracePt t="46247" x="822325" y="4722813"/>
          <p14:tracePt t="46255" x="815975" y="4722813"/>
          <p14:tracePt t="46270" x="809625" y="4722813"/>
          <p14:tracePt t="46270" x="803275" y="4716463"/>
          <p14:tracePt t="46286" x="796925" y="4716463"/>
          <p14:tracePt t="46303" x="790575" y="4702175"/>
          <p14:tracePt t="46320" x="790575" y="4676775"/>
          <p14:tracePt t="46336" x="803275" y="4624388"/>
          <p14:tracePt t="46353" x="822325" y="4552950"/>
          <p14:tracePt t="46370" x="830263" y="4473575"/>
          <p14:tracePt t="46386" x="830263" y="4402138"/>
          <p14:tracePt t="46403" x="830263" y="4349750"/>
          <p14:tracePt t="46420" x="830263" y="4291013"/>
          <p14:tracePt t="46437" x="809625" y="4225925"/>
          <p14:tracePt t="46453" x="777875" y="4173538"/>
          <p14:tracePt t="46470" x="744538" y="4160838"/>
          <p14:tracePt t="46775" x="750888" y="4160838"/>
          <p14:tracePt t="46783" x="757238" y="4160838"/>
          <p14:tracePt t="48207" x="777875" y="4140200"/>
          <p14:tracePt t="48215" x="784225" y="4121150"/>
          <p14:tracePt t="48223" x="803275" y="4095750"/>
          <p14:tracePt t="48231" x="809625" y="4056063"/>
          <p14:tracePt t="48239" x="815975" y="3990975"/>
          <p14:tracePt t="48256" x="815975" y="3957638"/>
          <p14:tracePt t="48273" x="815975" y="3925888"/>
          <p14:tracePt t="48289" x="803275" y="3898900"/>
          <p14:tracePt t="48306" x="796925" y="3886200"/>
          <p14:tracePt t="48322" x="790575" y="3886200"/>
          <p14:tracePt t="48552" x="796925" y="3886200"/>
          <p14:tracePt t="48561" x="803275" y="3892550"/>
          <p14:tracePt t="48568" x="822325" y="3898900"/>
          <p14:tracePt t="48574" x="889000" y="3919538"/>
          <p14:tracePt t="48591" x="960438" y="3938588"/>
          <p14:tracePt t="48607" x="1031875" y="3970338"/>
          <p14:tracePt t="48607" x="1071563" y="3984625"/>
          <p14:tracePt t="48624" x="1155700" y="4010025"/>
          <p14:tracePt t="48641" x="1235075" y="4016375"/>
          <p14:tracePt t="48657" x="1300163" y="4016375"/>
          <p14:tracePt t="48674" x="1377950" y="4016375"/>
          <p14:tracePt t="48691" x="1449388" y="4016375"/>
          <p14:tracePt t="48707" x="1528763" y="4016375"/>
          <p14:tracePt t="48724" x="1612900" y="4016375"/>
          <p14:tracePt t="48741" x="1692275" y="4016375"/>
          <p14:tracePt t="48757" x="1776413" y="4010025"/>
          <p14:tracePt t="48774" x="1828800" y="3997325"/>
          <p14:tracePt t="48791" x="1881188" y="3970338"/>
          <p14:tracePt t="48808" x="1979613" y="3938588"/>
          <p14:tracePt t="48824" x="2044700" y="3905250"/>
          <p14:tracePt t="48841" x="2109788" y="3873500"/>
          <p14:tracePt t="48858" x="2141538" y="3860800"/>
          <p14:tracePt t="48874" x="2181225" y="3827463"/>
          <p14:tracePt t="48891" x="2201863" y="3787775"/>
          <p14:tracePt t="48908" x="2220913" y="3756025"/>
          <p14:tracePt t="48924" x="2227263" y="3716338"/>
          <p14:tracePt t="48941" x="2233613" y="3683000"/>
          <p14:tracePt t="48958" x="2220913" y="3638550"/>
          <p14:tracePt t="48975" x="2193925" y="3579813"/>
          <p14:tracePt t="48991" x="2135188" y="3506788"/>
          <p14:tracePt t="48991" x="2090738" y="3468688"/>
          <p14:tracePt t="49008" x="2005013" y="3403600"/>
          <p14:tracePt t="49024" x="1920875" y="3351213"/>
          <p14:tracePt t="49041" x="1816100" y="3317875"/>
          <p14:tracePt t="49058" x="1692275" y="3292475"/>
          <p14:tracePt t="49075" x="1554163" y="3278188"/>
          <p14:tracePt t="49091" x="1423988" y="3271838"/>
          <p14:tracePt t="49108" x="1306513" y="3271838"/>
          <p14:tracePt t="49125" x="1201738" y="3271838"/>
          <p14:tracePt t="49141" x="1117600" y="3278188"/>
          <p14:tracePt t="49158" x="1038225" y="3292475"/>
          <p14:tracePt t="49175" x="954088" y="3317875"/>
          <p14:tracePt t="49191" x="849313" y="3351213"/>
          <p14:tracePt t="49208" x="796925" y="3376613"/>
          <p14:tracePt t="49225" x="744538" y="3422650"/>
          <p14:tracePt t="49241" x="685800" y="3454400"/>
          <p14:tracePt t="49258" x="646113" y="3500438"/>
          <p14:tracePt t="49275" x="608013" y="3540125"/>
          <p14:tracePt t="49292" x="568325" y="3579813"/>
          <p14:tracePt t="49308" x="534988" y="3624263"/>
          <p14:tracePt t="49325" x="515938" y="3663950"/>
          <p14:tracePt t="49342" x="509588" y="3703638"/>
          <p14:tracePt t="49358" x="509588" y="3735388"/>
          <p14:tracePt t="49375" x="509588" y="3756025"/>
          <p14:tracePt t="49392" x="528638" y="3814763"/>
          <p14:tracePt t="49408" x="568325" y="3860800"/>
          <p14:tracePt t="49425" x="614363" y="3911600"/>
          <p14:tracePt t="49442" x="660400" y="3957638"/>
          <p14:tracePt t="49458" x="719138" y="4010025"/>
          <p14:tracePt t="49475" x="750888" y="4030663"/>
          <p14:tracePt t="49492" x="777875" y="4037013"/>
          <p14:tracePt t="49509" x="784225" y="4043363"/>
          <p14:tracePt t="49525" x="790575" y="4043363"/>
          <p14:tracePt t="49608" x="796925" y="4043363"/>
          <p14:tracePt t="50616" x="809625" y="4043363"/>
          <p14:tracePt t="50624" x="822325" y="4043363"/>
          <p14:tracePt t="50632" x="836613" y="4043363"/>
          <p14:tracePt t="50640" x="842963" y="4043363"/>
          <p14:tracePt t="50648" x="849313" y="4043363"/>
          <p14:tracePt t="52671" x="0" y="0"/>
        </p14:tracePtLst>
        <p14:tracePtLst>
          <p14:tracePt t="54523" x="1979613" y="4695825"/>
          <p14:tracePt t="54680" x="1979613" y="4702175"/>
          <p14:tracePt t="54688" x="1958975" y="4716463"/>
          <p14:tracePt t="54688" x="1933575" y="4741863"/>
          <p14:tracePt t="54699" x="1881188" y="4800600"/>
          <p14:tracePt t="54716" x="1809750" y="4884738"/>
          <p14:tracePt t="54733" x="1751013" y="4964113"/>
          <p14:tracePt t="54749" x="1698625" y="5016500"/>
          <p14:tracePt t="54766" x="1677988" y="5062538"/>
          <p14:tracePt t="54783" x="1677988" y="5068888"/>
          <p14:tracePt t="54848" x="1677988" y="5054600"/>
          <p14:tracePt t="54856" x="1677988" y="5041900"/>
          <p14:tracePt t="54864" x="1671638" y="5016500"/>
          <p14:tracePt t="54872" x="1646238" y="4951413"/>
          <p14:tracePt t="54883" x="1619250" y="4911725"/>
          <p14:tracePt t="54899" x="1593850" y="4884738"/>
          <p14:tracePt t="54916" x="1574800" y="4872038"/>
          <p14:tracePt t="54933" x="1541463" y="4859338"/>
          <p14:tracePt t="54949" x="1482725" y="4859338"/>
          <p14:tracePt t="54966" x="1384300" y="4859338"/>
          <p14:tracePt t="54983" x="1235075" y="4859338"/>
          <p14:tracePt t="55000" x="1149350" y="4859338"/>
          <p14:tracePt t="55016" x="1117600" y="4859338"/>
          <p14:tracePt t="55033" x="1103313" y="4859338"/>
          <p14:tracePt t="55080" x="1090613" y="4852988"/>
          <p14:tracePt t="55088" x="1077913" y="4846638"/>
          <p14:tracePt t="55096" x="1050925" y="4833938"/>
          <p14:tracePt t="55102" x="992188" y="4813300"/>
          <p14:tracePt t="55116" x="947738" y="4813300"/>
          <p14:tracePt t="55133" x="895350" y="4800600"/>
          <p14:tracePt t="55150" x="855663" y="4794250"/>
          <p14:tracePt t="55166" x="842963" y="4794250"/>
          <p14:tracePt t="55183" x="836613" y="4794250"/>
          <p14:tracePt t="55200" x="815975" y="4787900"/>
          <p14:tracePt t="55217" x="803275" y="4787900"/>
          <p14:tracePt t="55288" x="796925" y="4787900"/>
          <p14:tracePt t="55312" x="784225" y="4787900"/>
          <p14:tracePt t="55320" x="769938" y="4781550"/>
          <p14:tracePt t="55320" x="757238" y="4767263"/>
          <p14:tracePt t="55333" x="731838" y="4767263"/>
          <p14:tracePt t="55350" x="725488" y="4767263"/>
          <p14:tracePt t="55400" x="725488" y="4760913"/>
          <p14:tracePt t="55584" x="731838" y="4760913"/>
          <p14:tracePt t="55592" x="744538" y="4760913"/>
          <p14:tracePt t="55608" x="750888" y="4760913"/>
          <p14:tracePt t="55611" x="757238" y="4760913"/>
          <p14:tracePt t="55634" x="777875" y="4760913"/>
          <p14:tracePt t="55656" x="784225" y="4760913"/>
          <p14:tracePt t="55672" x="790575" y="4760913"/>
          <p14:tracePt t="55677" x="796925" y="4760913"/>
          <p14:tracePt t="55686" x="803275" y="4760913"/>
          <p14:tracePt t="55701" x="822325" y="4760913"/>
          <p14:tracePt t="55717" x="836613" y="4760913"/>
          <p14:tracePt t="55734" x="855663" y="4760913"/>
          <p14:tracePt t="55751" x="868363" y="4760913"/>
          <p14:tracePt t="55767" x="901700" y="4767263"/>
          <p14:tracePt t="55784" x="933450" y="4767263"/>
          <p14:tracePt t="55801" x="979488" y="4767263"/>
          <p14:tracePt t="55818" x="1012825" y="4767263"/>
          <p14:tracePt t="55834" x="1050925" y="4767263"/>
          <p14:tracePt t="55851" x="1090613" y="4767263"/>
          <p14:tracePt t="55867" x="1123950" y="4767263"/>
          <p14:tracePt t="55884" x="1162050" y="4767263"/>
          <p14:tracePt t="55901" x="1189038" y="4775200"/>
          <p14:tracePt t="55918" x="1220788" y="4775200"/>
          <p14:tracePt t="55934" x="1260475" y="4775200"/>
          <p14:tracePt t="55951" x="1312863" y="4775200"/>
          <p14:tracePt t="55968" x="1352550" y="4775200"/>
          <p14:tracePt t="55984" x="1390650" y="4775200"/>
          <p14:tracePt t="56001" x="1436688" y="4767263"/>
          <p14:tracePt t="56018" x="1482725" y="4767263"/>
          <p14:tracePt t="56034" x="1516063" y="4754563"/>
          <p14:tracePt t="56051" x="1541463" y="4748213"/>
          <p14:tracePt t="56068" x="1560513" y="4748213"/>
          <p14:tracePt t="56128" x="1566863" y="4741863"/>
          <p14:tracePt t="56144" x="1574800" y="4735513"/>
          <p14:tracePt t="56152" x="1581150" y="4722813"/>
          <p14:tracePt t="56153" x="1600200" y="4695825"/>
          <p14:tracePt t="56172" x="1625600" y="4683125"/>
          <p14:tracePt t="56185" x="1633538" y="4670425"/>
          <p14:tracePt t="56201" x="1633538" y="4649788"/>
          <p14:tracePt t="56218" x="1633538" y="4630738"/>
          <p14:tracePt t="56235" x="1606550" y="4591050"/>
          <p14:tracePt t="56251" x="1574800" y="4565650"/>
          <p14:tracePt t="56268" x="1541463" y="4519613"/>
          <p14:tracePt t="56285" x="1516063" y="4500563"/>
          <p14:tracePt t="56301" x="1489075" y="4473575"/>
          <p14:tracePt t="56318" x="1463675" y="4454525"/>
          <p14:tracePt t="56335" x="1417638" y="4421188"/>
          <p14:tracePt t="56352" x="1377950" y="4408488"/>
          <p14:tracePt t="56368" x="1338263" y="4395788"/>
          <p14:tracePt t="56385" x="1287463" y="4383088"/>
          <p14:tracePt t="56402" x="1235075" y="4376738"/>
          <p14:tracePt t="56418" x="1182688" y="4362450"/>
          <p14:tracePt t="56435" x="1149350" y="4349750"/>
          <p14:tracePt t="56452" x="1123950" y="4349750"/>
          <p14:tracePt t="56468" x="1090613" y="4349750"/>
          <p14:tracePt t="56485" x="1071563" y="4362450"/>
          <p14:tracePt t="56502" x="1031875" y="4395788"/>
          <p14:tracePt t="56518" x="998538" y="4427538"/>
          <p14:tracePt t="56535" x="947738" y="4479925"/>
          <p14:tracePt t="56552" x="920750" y="4500563"/>
          <p14:tracePt t="56569" x="908050" y="4513263"/>
          <p14:tracePt t="56586" x="895350" y="4525963"/>
          <p14:tracePt t="56603" x="895350" y="4559300"/>
          <p14:tracePt t="56619" x="889000" y="4584700"/>
          <p14:tracePt t="56636" x="889000" y="4618038"/>
          <p14:tracePt t="56652" x="889000" y="4643438"/>
          <p14:tracePt t="56669" x="889000" y="4656138"/>
          <p14:tracePt t="56685" x="895350" y="4670425"/>
          <p14:tracePt t="56702" x="920750" y="4683125"/>
          <p14:tracePt t="56719" x="954088" y="4695825"/>
          <p14:tracePt t="56719" x="966788" y="4708525"/>
          <p14:tracePt t="56736" x="998538" y="4716463"/>
          <p14:tracePt t="56752" x="1038225" y="4729163"/>
          <p14:tracePt t="56769" x="1071563" y="4729163"/>
          <p14:tracePt t="56785" x="1117600" y="4729163"/>
          <p14:tracePt t="56802" x="1149350" y="4729163"/>
          <p14:tracePt t="56819" x="1162050" y="4729163"/>
          <p14:tracePt t="56836" x="1168400" y="4735513"/>
          <p14:tracePt t="56896" x="1176338" y="4735513"/>
          <p14:tracePt t="56904" x="1189038" y="4735513"/>
          <p14:tracePt t="56904" x="1201738" y="4735513"/>
          <p14:tracePt t="56919" x="1247775" y="4735513"/>
          <p14:tracePt t="56936" x="1273175" y="4735513"/>
          <p14:tracePt t="56952" x="1287463" y="4729163"/>
          <p14:tracePt t="56969" x="1293813" y="4729163"/>
          <p14:tracePt t="56986" x="1306513" y="4722813"/>
          <p14:tracePt t="57064" x="1312863" y="4722813"/>
          <p14:tracePt t="57072" x="1312863" y="4716463"/>
          <p14:tracePt t="57087" x="1319213" y="4716463"/>
          <p14:tracePt t="57144" x="1325563" y="4716463"/>
          <p14:tracePt t="57160" x="1331913" y="4716463"/>
          <p14:tracePt t="57175" x="1338263" y="4716463"/>
          <p14:tracePt t="57199" x="1346200" y="4716463"/>
          <p14:tracePt t="57232" x="1352550" y="4716463"/>
          <p14:tracePt t="57703" x="1346200" y="4716463"/>
          <p14:tracePt t="57711" x="1338263" y="4716463"/>
          <p14:tracePt t="57727" x="1331913" y="4716463"/>
          <p14:tracePt t="57735" x="1312863" y="4716463"/>
          <p14:tracePt t="57754" x="1241425" y="4716463"/>
          <p14:tracePt t="57754" x="1162050" y="4716463"/>
          <p14:tracePt t="57770" x="1084263" y="4716463"/>
          <p14:tracePt t="57787" x="1006475" y="4716463"/>
          <p14:tracePt t="57804" x="933450" y="4716463"/>
          <p14:tracePt t="57820" x="881063" y="4716463"/>
          <p14:tracePt t="57837" x="849313" y="4716463"/>
          <p14:tracePt t="57854" x="815975" y="4716463"/>
          <p14:tracePt t="57870" x="784225" y="4722813"/>
          <p14:tracePt t="57887" x="725488" y="4722813"/>
          <p14:tracePt t="57904" x="679450" y="4722813"/>
          <p14:tracePt t="57920" x="646113" y="4716463"/>
          <p14:tracePt t="57937" x="627063" y="4716463"/>
          <p14:tracePt t="57954" x="620713" y="4716463"/>
          <p14:tracePt t="58071" x="627063" y="4716463"/>
          <p14:tracePt t="58079" x="660400" y="4716463"/>
          <p14:tracePt t="58089" x="725488" y="4716463"/>
          <p14:tracePt t="58104" x="796925" y="4716463"/>
          <p14:tracePt t="58121" x="868363" y="4716463"/>
          <p14:tracePt t="58137" x="914400" y="4716463"/>
          <p14:tracePt t="58154" x="933450" y="4716463"/>
          <p14:tracePt t="58191" x="939800" y="4716463"/>
          <p14:tracePt t="58311" x="954088" y="4716463"/>
          <p14:tracePt t="58317" x="985838" y="4716463"/>
          <p14:tracePt t="58322" x="1077913" y="4716463"/>
          <p14:tracePt t="58338" x="1182688" y="4716463"/>
          <p14:tracePt t="58354" x="1312863" y="4716463"/>
          <p14:tracePt t="58371" x="1423988" y="4716463"/>
          <p14:tracePt t="58388" x="1528763" y="4716463"/>
          <p14:tracePt t="58405" x="1606550" y="4716463"/>
          <p14:tracePt t="58421" x="1692275" y="4716463"/>
          <p14:tracePt t="58438" x="1770063" y="4716463"/>
          <p14:tracePt t="58455" x="1847850" y="4708525"/>
          <p14:tracePt t="58471" x="1952625" y="4708525"/>
          <p14:tracePt t="58488" x="1985963" y="4708525"/>
          <p14:tracePt t="58505" x="2011363" y="4708525"/>
          <p14:tracePt t="58743" x="2017713" y="4708525"/>
          <p14:tracePt t="58751" x="2038350" y="4708525"/>
          <p14:tracePt t="58759" x="2063750" y="4708525"/>
          <p14:tracePt t="58767" x="2090738" y="4708525"/>
          <p14:tracePt t="58775" x="2122488" y="4708525"/>
          <p14:tracePt t="58788" x="2155825" y="4708525"/>
          <p14:tracePt t="58805" x="2181225" y="4695825"/>
          <p14:tracePt t="58822" x="2214563" y="4676775"/>
          <p14:tracePt t="58838" x="2246313" y="4630738"/>
          <p14:tracePt t="58855" x="2252663" y="4578350"/>
          <p14:tracePt t="58872" x="2246313" y="4538663"/>
          <p14:tracePt t="58888" x="2227263" y="4500563"/>
          <p14:tracePt t="58905" x="2181225" y="4454525"/>
          <p14:tracePt t="58922" x="2149475" y="4427538"/>
          <p14:tracePt t="58938" x="2109788" y="4402138"/>
          <p14:tracePt t="58955" x="2038350" y="4376738"/>
          <p14:tracePt t="58972" x="1973263" y="4362450"/>
          <p14:tracePt t="58989" x="1912938" y="4362450"/>
          <p14:tracePt t="59005" x="1874838" y="4362450"/>
          <p14:tracePt t="59022" x="1847850" y="4362450"/>
          <p14:tracePt t="59039" x="1782763" y="4395788"/>
          <p14:tracePt t="59056" x="1736725" y="4421188"/>
          <p14:tracePt t="59072" x="1692275" y="4467225"/>
          <p14:tracePt t="59089" x="1658938" y="4500563"/>
          <p14:tracePt t="59105" x="1633538" y="4546600"/>
          <p14:tracePt t="59122" x="1619250" y="4618038"/>
          <p14:tracePt t="59139" x="1619250" y="4656138"/>
          <p14:tracePt t="59155" x="1619250" y="4683125"/>
          <p14:tracePt t="59172" x="1633538" y="4702175"/>
          <p14:tracePt t="59189" x="1652588" y="4729163"/>
          <p14:tracePt t="59206" x="1692275" y="4754563"/>
          <p14:tracePt t="59222" x="1730375" y="4781550"/>
          <p14:tracePt t="59239" x="1847850" y="4819650"/>
          <p14:tracePt t="59256" x="1920875" y="4826000"/>
          <p14:tracePt t="59272" x="1998663" y="4826000"/>
          <p14:tracePt t="59289" x="2044700" y="4826000"/>
          <p14:tracePt t="59306" x="2070100" y="4826000"/>
          <p14:tracePt t="60239" x="2076450" y="4826000"/>
          <p14:tracePt t="60247" x="2076450" y="4819650"/>
          <p14:tracePt t="60263" x="2082800" y="4819650"/>
          <p14:tracePt t="60279" x="2097088" y="4819650"/>
          <p14:tracePt t="60303" x="2103438" y="4819650"/>
          <p14:tracePt t="60311" x="2109788" y="4819650"/>
          <p14:tracePt t="60319" x="2109788" y="4813300"/>
          <p14:tracePt t="60423" x="2109788" y="4806950"/>
          <p14:tracePt t="60447" x="2097088" y="4806950"/>
          <p14:tracePt t="60455" x="2082800" y="4800600"/>
          <p14:tracePt t="60462" x="2051050" y="4760913"/>
          <p14:tracePt t="60474" x="2038350" y="4722813"/>
          <p14:tracePt t="60491" x="2038350" y="4708525"/>
          <p14:tracePt t="60799" x="2032000" y="4702175"/>
          <p14:tracePt t="60807" x="2024063" y="4689475"/>
          <p14:tracePt t="60815" x="2017713" y="4676775"/>
          <p14:tracePt t="60825" x="2005013" y="4656138"/>
          <p14:tracePt t="60841" x="1985963" y="4649788"/>
          <p14:tracePt t="60858" x="1979613" y="4643438"/>
          <p14:tracePt t="60875" x="1952625" y="4630738"/>
          <p14:tracePt t="60891" x="1927225" y="4618038"/>
          <p14:tracePt t="60908" x="1920875" y="4618038"/>
          <p14:tracePt t="60959" x="1912938" y="4618038"/>
          <p14:tracePt t="60967" x="1906588" y="4618038"/>
          <p14:tracePt t="61055" x="1900238" y="4618038"/>
          <p14:tracePt t="61271" x="1906588" y="4618038"/>
          <p14:tracePt t="61279" x="1920875" y="4618038"/>
          <p14:tracePt t="61282" x="1927225" y="4624388"/>
          <p14:tracePt t="61292" x="1965325" y="4637088"/>
          <p14:tracePt t="61309" x="1998663" y="4643438"/>
          <p14:tracePt t="61325" x="2024063" y="4643438"/>
          <p14:tracePt t="61342" x="2032000" y="4643438"/>
          <p14:tracePt t="61359" x="2038350" y="4637088"/>
          <p14:tracePt t="61535" x="2032000" y="4637088"/>
          <p14:tracePt t="61567" x="2032000" y="4643438"/>
          <p14:tracePt t="61711" x="2024063" y="4643438"/>
          <p14:tracePt t="61719" x="2011363" y="4637088"/>
          <p14:tracePt t="61727" x="1979613" y="4630738"/>
          <p14:tracePt t="61735" x="1946275" y="4630738"/>
          <p14:tracePt t="61743" x="1887538" y="4618038"/>
          <p14:tracePt t="61743" x="1862138" y="4611688"/>
          <p14:tracePt t="61759" x="1828800" y="4578350"/>
          <p14:tracePt t="61776" x="1816100" y="4565650"/>
          <p14:tracePt t="61793" x="1816100" y="4538663"/>
          <p14:tracePt t="61810" x="1816100" y="4519613"/>
          <p14:tracePt t="61826" x="1816100" y="4500563"/>
          <p14:tracePt t="61843" x="1816100" y="4487863"/>
          <p14:tracePt t="61859" x="1809750" y="4487863"/>
          <p14:tracePt t="61927" x="1809750" y="4494213"/>
          <p14:tracePt t="61935" x="1803400" y="4494213"/>
          <p14:tracePt t="61943" x="1803400" y="4513263"/>
          <p14:tracePt t="61959" x="1809750" y="4519613"/>
          <p14:tracePt t="61976" x="1828800" y="4538663"/>
          <p14:tracePt t="61993" x="1862138" y="4565650"/>
          <p14:tracePt t="62009" x="1881188" y="4584700"/>
          <p14:tracePt t="62026" x="1927225" y="4605338"/>
          <p14:tracePt t="62043" x="1965325" y="4611688"/>
          <p14:tracePt t="62060" x="1998663" y="4611688"/>
          <p14:tracePt t="62076" x="2024063" y="4597400"/>
          <p14:tracePt t="62093" x="2038350" y="4584700"/>
          <p14:tracePt t="62110" x="2063750" y="4552950"/>
          <p14:tracePt t="62126" x="2090738" y="4532313"/>
          <p14:tracePt t="62143" x="2109788" y="4513263"/>
          <p14:tracePt t="62160" x="2116138" y="4506913"/>
          <p14:tracePt t="62263" x="2116138" y="4513263"/>
          <p14:tracePt t="62279" x="2116138" y="4519613"/>
          <p14:tracePt t="62863" x="2109788" y="4519613"/>
          <p14:tracePt t="62879" x="2109788" y="4525963"/>
          <p14:tracePt t="62919" x="2103438" y="4525963"/>
          <p14:tracePt t="62928" x="2103438" y="4532313"/>
          <p14:tracePt t="62967" x="2103438" y="4538663"/>
          <p14:tracePt t="62991" x="2097088" y="4546600"/>
          <p14:tracePt t="62999" x="2097088" y="4552950"/>
          <p14:tracePt t="63011" x="2097088" y="4559300"/>
          <p14:tracePt t="63011" x="2090738" y="4591050"/>
          <p14:tracePt t="63028" x="2090738" y="4618038"/>
          <p14:tracePt t="63044" x="2090738" y="4656138"/>
          <p14:tracePt t="63061" x="2090738" y="4708525"/>
          <p14:tracePt t="63078" x="2090738" y="4775200"/>
          <p14:tracePt t="63094" x="2082800" y="4878388"/>
          <p14:tracePt t="63111" x="2082800" y="4945063"/>
          <p14:tracePt t="63128" x="2082800" y="4983163"/>
          <p14:tracePt t="63144" x="2082800" y="5010150"/>
          <p14:tracePt t="63161" x="2076450" y="5016500"/>
          <p14:tracePt t="63178" x="2070100" y="5016500"/>
          <p14:tracePt t="63195" x="2070100" y="5022850"/>
          <p14:tracePt t="63211" x="2090738" y="5022850"/>
          <p14:tracePt t="63228" x="2122488" y="4995863"/>
          <p14:tracePt t="63551" x="2116138" y="4989513"/>
          <p14:tracePt t="63562" x="2109788" y="4983163"/>
          <p14:tracePt t="63564" x="2097088" y="4976813"/>
          <p14:tracePt t="63579" x="2090738" y="4976813"/>
          <p14:tracePt t="63615" x="2090738" y="4983163"/>
          <p14:tracePt t="63631" x="2082800" y="4983163"/>
          <p14:tracePt t="63645" x="2076450" y="4983163"/>
          <p14:tracePt t="63711" x="2070100" y="4989513"/>
          <p14:tracePt t="65039" x="2070100" y="5003800"/>
          <p14:tracePt t="65047" x="2070100" y="5010150"/>
          <p14:tracePt t="65049" x="2070100" y="5016500"/>
          <p14:tracePt t="65064" x="2070100" y="5029200"/>
          <p14:tracePt t="65081" x="2070100" y="5041900"/>
          <p14:tracePt t="65097" x="2057400" y="5054600"/>
          <p14:tracePt t="65114" x="2044700" y="5094288"/>
          <p14:tracePt t="65131" x="2024063" y="5121275"/>
          <p14:tracePt t="65147" x="2011363" y="5153025"/>
          <p14:tracePt t="65164" x="1985963" y="5199063"/>
          <p14:tracePt t="65181" x="1939925" y="5251450"/>
          <p14:tracePt t="65197" x="1881188" y="5297488"/>
          <p14:tracePt t="65214" x="1847850" y="5316538"/>
          <p14:tracePt t="65231" x="1776413" y="5341938"/>
          <p14:tracePt t="65247" x="1717675" y="5362575"/>
          <p14:tracePt t="65264" x="1652588" y="5368925"/>
          <p14:tracePt t="65281" x="1566863" y="5381625"/>
          <p14:tracePt t="65297" x="1463675" y="5381625"/>
          <p14:tracePt t="65314" x="1338263" y="5387975"/>
          <p14:tracePt t="65331" x="1241425" y="5394325"/>
          <p14:tracePt t="65348" x="1182688" y="5402263"/>
          <p14:tracePt t="65364" x="1162050" y="5414963"/>
          <p14:tracePt t="65381" x="1155700" y="5414963"/>
          <p14:tracePt t="65479" x="1162050" y="5414963"/>
          <p14:tracePt t="65487" x="1176338" y="5421313"/>
          <p14:tracePt t="65495" x="1189038" y="5421313"/>
          <p14:tracePt t="65503" x="1220788" y="5421313"/>
          <p14:tracePt t="65514" x="1247775" y="5421313"/>
          <p14:tracePt t="65515" x="1325563" y="5421313"/>
          <p14:tracePt t="65531" x="1430338" y="5421313"/>
          <p14:tracePt t="65548" x="1528763" y="5421313"/>
          <p14:tracePt t="65565" x="1606550" y="5421313"/>
          <p14:tracePt t="65581" x="1639888" y="5421313"/>
          <p14:tracePt t="65598" x="1658938" y="5421313"/>
          <p14:tracePt t="65711" x="1652588" y="5421313"/>
          <p14:tracePt t="65719" x="1633538" y="5421313"/>
          <p14:tracePt t="65727" x="1600200" y="5421313"/>
          <p14:tracePt t="65735" x="1566863" y="5421313"/>
          <p14:tracePt t="65742" x="1528763" y="5421313"/>
          <p14:tracePt t="65748" x="1470025" y="5421313"/>
          <p14:tracePt t="65765" x="1423988" y="5421313"/>
          <p14:tracePt t="65782" x="1411288" y="5421313"/>
          <p14:tracePt t="65847" x="1423988" y="5427663"/>
          <p14:tracePt t="65855" x="1449388" y="5434013"/>
          <p14:tracePt t="65863" x="1495425" y="5440363"/>
          <p14:tracePt t="65871" x="1593850" y="5440363"/>
          <p14:tracePt t="65883" x="1724025" y="5446713"/>
          <p14:tracePt t="65899" x="1822450" y="5446713"/>
          <p14:tracePt t="65916" x="1881188" y="5446713"/>
          <p14:tracePt t="65933" x="1893888" y="5446713"/>
          <p14:tracePt t="66912" x="1887538" y="5446713"/>
          <p14:tracePt t="66920" x="1887538" y="5453063"/>
          <p14:tracePt t="66928" x="1887538" y="5461000"/>
          <p14:tracePt t="66935" x="1887538" y="5467350"/>
          <p14:tracePt t="66951" x="1887538" y="5473700"/>
          <p14:tracePt t="66968" x="1893888" y="5511800"/>
          <p14:tracePt t="66984" x="1906588" y="5545138"/>
          <p14:tracePt t="67001" x="1920875" y="5603875"/>
          <p14:tracePt t="67018" x="1920875" y="5662613"/>
          <p14:tracePt t="67034" x="1927225" y="5734050"/>
          <p14:tracePt t="67051" x="1939925" y="5832475"/>
          <p14:tracePt t="67068" x="1946275" y="5903913"/>
          <p14:tracePt t="67084" x="1965325" y="5976938"/>
          <p14:tracePt t="67101" x="1992313" y="6008688"/>
          <p14:tracePt t="67118" x="2024063" y="6015038"/>
          <p14:tracePt t="67134" x="2070100" y="5976938"/>
          <p14:tracePt t="67151" x="2090738" y="5930900"/>
          <p14:tracePt t="67424" x="2090738" y="5937250"/>
          <p14:tracePt t="67426" x="2082800" y="5943600"/>
          <p14:tracePt t="67440" x="2082800" y="5956300"/>
          <p14:tracePt t="67452" x="2063750" y="5969000"/>
          <p14:tracePt t="67456" x="2051050" y="5962650"/>
          <p14:tracePt t="67468" x="2044700" y="5962650"/>
          <p14:tracePt t="67485" x="1998663" y="5962650"/>
          <p14:tracePt t="67502" x="1958975" y="5989638"/>
          <p14:tracePt t="67518" x="1854200" y="6008688"/>
          <p14:tracePt t="67535" x="1736725" y="6015038"/>
          <p14:tracePt t="67552" x="1501775" y="6015038"/>
          <p14:tracePt t="67568" x="1338263" y="6015038"/>
          <p14:tracePt t="67585" x="1214438" y="6015038"/>
          <p14:tracePt t="67602" x="1090613" y="6015038"/>
          <p14:tracePt t="67618" x="998538" y="6015038"/>
          <p14:tracePt t="67635" x="920750" y="6015038"/>
          <p14:tracePt t="67652" x="862013" y="6015038"/>
          <p14:tracePt t="67669" x="822325" y="6015038"/>
          <p14:tracePt t="67685" x="790575" y="6008688"/>
          <p14:tracePt t="67702" x="744538" y="6008688"/>
          <p14:tracePt t="67719" x="711200" y="6008688"/>
          <p14:tracePt t="67735" x="685800" y="6008688"/>
          <p14:tracePt t="67816" x="692150" y="6015038"/>
          <p14:tracePt t="67824" x="711200" y="6015038"/>
          <p14:tracePt t="67832" x="744538" y="6021388"/>
          <p14:tracePt t="67840" x="784225" y="6021388"/>
          <p14:tracePt t="67855" x="836613" y="6027738"/>
          <p14:tracePt t="67869" x="862013" y="6035675"/>
          <p14:tracePt t="67886" x="889000" y="6035675"/>
          <p14:tracePt t="67920" x="895350" y="6035675"/>
          <p14:tracePt t="67936" x="901700" y="6035675"/>
          <p14:tracePt t="67936" x="914400" y="6035675"/>
          <p14:tracePt t="67952" x="933450" y="6035675"/>
          <p14:tracePt t="67969" x="960438" y="6035675"/>
          <p14:tracePt t="67986" x="985838" y="6042025"/>
          <p14:tracePt t="68002" x="992188" y="6042025"/>
          <p14:tracePt t="68019" x="998538" y="6042025"/>
          <p14:tracePt t="68080" x="1006475" y="6042025"/>
          <p14:tracePt t="68088" x="1019175" y="6042025"/>
          <p14:tracePt t="68096" x="1031875" y="6042025"/>
          <p14:tracePt t="68104" x="1044575" y="6042025"/>
          <p14:tracePt t="68112" x="1065213" y="6042025"/>
          <p14:tracePt t="68119" x="1103313" y="6042025"/>
          <p14:tracePt t="68136" x="1176338" y="6042025"/>
          <p14:tracePt t="68153" x="1220788" y="6042025"/>
          <p14:tracePt t="68169" x="1254125" y="6042025"/>
          <p14:tracePt t="68186" x="1287463" y="6042025"/>
          <p14:tracePt t="68203" x="1331913" y="6042025"/>
          <p14:tracePt t="68219" x="1365250" y="6042025"/>
          <p14:tracePt t="68236" x="1411288" y="6042025"/>
          <p14:tracePt t="68253" x="1455738" y="6042025"/>
          <p14:tracePt t="68269" x="1501775" y="6042025"/>
          <p14:tracePt t="68286" x="1522413" y="6048375"/>
          <p14:tracePt t="68303" x="1541463" y="6048375"/>
          <p14:tracePt t="68319" x="1566863" y="6048375"/>
          <p14:tracePt t="68336" x="1587500" y="6048375"/>
          <p14:tracePt t="68353" x="1593850" y="6048375"/>
          <p14:tracePt t="68400" x="1600200" y="6048375"/>
          <p14:tracePt t="68408" x="1619250" y="6048375"/>
          <p14:tracePt t="68420" x="1639888" y="6048375"/>
          <p14:tracePt t="68420" x="1671638" y="6048375"/>
          <p14:tracePt t="68436" x="1692275" y="6054725"/>
          <p14:tracePt t="68453" x="1711325" y="6054725"/>
          <p14:tracePt t="68470" x="1736725" y="6054725"/>
          <p14:tracePt t="68486" x="1757363" y="6054725"/>
          <p14:tracePt t="68503" x="1795463" y="6061075"/>
          <p14:tracePt t="68520" x="1841500" y="6061075"/>
          <p14:tracePt t="68536" x="1868488" y="6061075"/>
          <p14:tracePt t="68553" x="1893888" y="6061075"/>
          <p14:tracePt t="68570" x="1900238" y="6061075"/>
          <p14:tracePt t="68624" x="1906588" y="6061075"/>
          <p14:tracePt t="68640" x="1912938" y="6061075"/>
          <p14:tracePt t="68652" x="1927225" y="6061075"/>
          <p14:tracePt t="68656" x="1946275" y="6061075"/>
          <p14:tracePt t="68670" x="1979613" y="6061075"/>
          <p14:tracePt t="68672" x="2044700" y="6061075"/>
          <p14:tracePt t="68687" x="2122488" y="6061075"/>
          <p14:tracePt t="68703" x="2227263" y="6061075"/>
          <p14:tracePt t="68720" x="2266950" y="6061075"/>
          <p14:tracePt t="68872" x="2252663" y="6061075"/>
          <p14:tracePt t="68878" x="2246313" y="6067425"/>
          <p14:tracePt t="68888" x="2239963" y="6073775"/>
          <p14:tracePt t="68888" x="2220913" y="6073775"/>
          <p14:tracePt t="68904" x="2103438" y="6073775"/>
          <p14:tracePt t="68920" x="1998663" y="6073775"/>
          <p14:tracePt t="68937" x="1900238" y="6080125"/>
          <p14:tracePt t="68954" x="1809750" y="6080125"/>
          <p14:tracePt t="68970" x="1736725" y="6080125"/>
          <p14:tracePt t="68987" x="1692275" y="6080125"/>
          <p14:tracePt t="69004" x="1639888" y="6080125"/>
          <p14:tracePt t="69021" x="1587500" y="6073775"/>
          <p14:tracePt t="69037" x="1528763" y="6073775"/>
          <p14:tracePt t="69054" x="1455738" y="6073775"/>
          <p14:tracePt t="69070" x="1377950" y="6073775"/>
          <p14:tracePt t="69087" x="1273175" y="6073775"/>
          <p14:tracePt t="69104" x="1214438" y="6073775"/>
          <p14:tracePt t="69121" x="1176338" y="6073775"/>
          <p14:tracePt t="69137" x="1149350" y="6073775"/>
          <p14:tracePt t="69154" x="1123950" y="6073775"/>
          <p14:tracePt t="69171" x="1096963" y="6073775"/>
          <p14:tracePt t="69187" x="1038225" y="6073775"/>
          <p14:tracePt t="69204" x="992188" y="6073775"/>
          <p14:tracePt t="69221" x="933450" y="6073775"/>
          <p14:tracePt t="69237" x="889000" y="6067425"/>
          <p14:tracePt t="69254" x="855663" y="6067425"/>
          <p14:tracePt t="69271" x="849313" y="6067425"/>
          <p14:tracePt t="69288" x="842963" y="6067425"/>
          <p14:tracePt t="69456" x="849313" y="6067425"/>
          <p14:tracePt t="69469" x="855663" y="6067425"/>
          <p14:tracePt t="69472" x="862013" y="6067425"/>
          <p14:tracePt t="69472" x="868363" y="6067425"/>
          <p14:tracePt t="69488" x="901700" y="6067425"/>
          <p14:tracePt t="69504" x="927100" y="6067425"/>
          <p14:tracePt t="69521" x="954088" y="6067425"/>
          <p14:tracePt t="69538" x="973138" y="6067425"/>
          <p14:tracePt t="69555" x="985838" y="6067425"/>
          <p14:tracePt t="69571" x="998538" y="6067425"/>
          <p14:tracePt t="69588" x="1012825" y="6067425"/>
          <p14:tracePt t="69605" x="1025525" y="6067425"/>
          <p14:tracePt t="69621" x="1050925" y="6067425"/>
          <p14:tracePt t="69638" x="1065213" y="6067425"/>
          <p14:tracePt t="69655" x="1090613" y="6061075"/>
          <p14:tracePt t="69671" x="1117600" y="6061075"/>
          <p14:tracePt t="69688" x="1123950" y="6061075"/>
          <p14:tracePt t="69705" x="1143000" y="6061075"/>
          <p14:tracePt t="69721" x="1149350" y="6061075"/>
          <p14:tracePt t="69738" x="1155700" y="6061075"/>
          <p14:tracePt t="69755" x="1162050" y="6061075"/>
          <p14:tracePt t="69832" x="1162050" y="6054725"/>
          <p14:tracePt t="69960" x="1155700" y="6054725"/>
          <p14:tracePt t="69970" x="1149350" y="6054725"/>
          <p14:tracePt t="69976" x="1143000" y="6054725"/>
          <p14:tracePt t="69992" x="1130300" y="6054725"/>
          <p14:tracePt t="70008" x="1123950" y="6054725"/>
          <p14:tracePt t="70056" x="1117600" y="6054725"/>
          <p14:tracePt t="70088" x="1109663" y="6054725"/>
          <p14:tracePt t="70096" x="1103313" y="6054725"/>
          <p14:tracePt t="70105" x="1096963" y="6054725"/>
          <p14:tracePt t="70106" x="1084263" y="6054725"/>
          <p14:tracePt t="70144" x="1077913" y="6054725"/>
          <p14:tracePt t="70784" x="1084263" y="6054725"/>
          <p14:tracePt t="71272" x="1096963" y="6061075"/>
          <p14:tracePt t="71280" x="1136650" y="6080125"/>
          <p14:tracePt t="71296" x="1168400" y="6094413"/>
          <p14:tracePt t="71307" x="1214438" y="6094413"/>
          <p14:tracePt t="71312" x="1312863" y="6094413"/>
          <p14:tracePt t="71324" x="1430338" y="6107113"/>
          <p14:tracePt t="71341" x="1560513" y="6107113"/>
          <p14:tracePt t="71357" x="1671638" y="6107113"/>
          <p14:tracePt t="71374" x="1770063" y="6113463"/>
          <p14:tracePt t="71390" x="1874838" y="6119813"/>
          <p14:tracePt t="71407" x="1965325" y="6119813"/>
          <p14:tracePt t="71424" x="2032000" y="6119813"/>
          <p14:tracePt t="71441" x="2116138" y="6119813"/>
          <p14:tracePt t="71457" x="2193925" y="6119813"/>
          <p14:tracePt t="71474" x="2279650" y="6119813"/>
          <p14:tracePt t="71491" x="2363788" y="6126163"/>
          <p14:tracePt t="71507" x="2449513" y="6126163"/>
          <p14:tracePt t="71524" x="2533650" y="6126163"/>
          <p14:tracePt t="71541" x="2598738" y="6126163"/>
          <p14:tracePt t="71557" x="2644775" y="6126163"/>
          <p14:tracePt t="71574" x="2678113" y="6113463"/>
          <p14:tracePt t="71591" x="2690813" y="6094413"/>
          <p14:tracePt t="71607" x="2703513" y="6027738"/>
          <p14:tracePt t="71624" x="2697163" y="5962650"/>
          <p14:tracePt t="71641" x="2659063" y="5910263"/>
          <p14:tracePt t="71658" x="2625725" y="5859463"/>
          <p14:tracePt t="71674" x="2566988" y="5799138"/>
          <p14:tracePt t="71691" x="2495550" y="5727700"/>
          <p14:tracePt t="71708" x="2390775" y="5668963"/>
          <p14:tracePt t="71724" x="2266950" y="5603875"/>
          <p14:tracePt t="71741" x="2128838" y="5578475"/>
          <p14:tracePt t="71758" x="2017713" y="5557838"/>
          <p14:tracePt t="71774" x="1906588" y="5551488"/>
          <p14:tracePt t="71791" x="1763713" y="5551488"/>
          <p14:tracePt t="71808" x="1665288" y="5551488"/>
          <p14:tracePt t="71824" x="1581150" y="5551488"/>
          <p14:tracePt t="71841" x="1501775" y="5564188"/>
          <p14:tracePt t="71858" x="1423988" y="5564188"/>
          <p14:tracePt t="71874" x="1358900" y="5578475"/>
          <p14:tracePt t="71891" x="1287463" y="5597525"/>
          <p14:tracePt t="71908" x="1227138" y="5622925"/>
          <p14:tracePt t="71925" x="1168400" y="5637213"/>
          <p14:tracePt t="71941" x="1123950" y="5662613"/>
          <p14:tracePt t="71958" x="1090613" y="5681663"/>
          <p14:tracePt t="71975" x="1071563" y="5708650"/>
          <p14:tracePt t="71991" x="1044575" y="5767388"/>
          <p14:tracePt t="72008" x="1044575" y="5792788"/>
          <p14:tracePt t="72025" x="1044575" y="5813425"/>
          <p14:tracePt t="72041" x="1044575" y="5838825"/>
          <p14:tracePt t="72058" x="1050925" y="5851525"/>
          <p14:tracePt t="72075" x="1096963" y="5884863"/>
          <p14:tracePt t="72091" x="1136650" y="5903913"/>
          <p14:tracePt t="72108" x="1201738" y="5930900"/>
          <p14:tracePt t="72125" x="1247775" y="5937250"/>
          <p14:tracePt t="72141" x="1279525" y="5937250"/>
          <p14:tracePt t="72158" x="1293813" y="5937250"/>
          <p14:tracePt t="72304" x="1279525" y="5937250"/>
          <p14:tracePt t="72312" x="1266825" y="5943600"/>
          <p14:tracePt t="72320" x="1247775" y="5943600"/>
          <p14:tracePt t="72328" x="1195388" y="5943600"/>
          <p14:tracePt t="72342" x="1130300" y="5943600"/>
          <p14:tracePt t="72359" x="1071563" y="5943600"/>
          <p14:tracePt t="72375" x="992188" y="5956300"/>
          <p14:tracePt t="72392" x="954088" y="5956300"/>
          <p14:tracePt t="72409" x="927100" y="5962650"/>
          <p14:tracePt t="72425" x="908050" y="5962650"/>
          <p14:tracePt t="72442" x="901700" y="5962650"/>
          <p14:tracePt t="72808" x="889000" y="5962650"/>
          <p14:tracePt t="72823" x="889000" y="5969000"/>
          <p14:tracePt t="72832" x="889000" y="5983288"/>
          <p14:tracePt t="72848" x="889000" y="5995988"/>
          <p14:tracePt t="72856" x="901700" y="6002338"/>
          <p14:tracePt t="72864" x="933450" y="6015038"/>
          <p14:tracePt t="72876" x="992188" y="6027738"/>
          <p14:tracePt t="72893" x="1038225" y="6035675"/>
          <p14:tracePt t="72909" x="1071563" y="6035675"/>
          <p14:tracePt t="72926" x="1084263" y="6035675"/>
          <p14:tracePt t="72968" x="1077913" y="6035675"/>
          <p14:tracePt t="73040" x="1084263" y="6035675"/>
          <p14:tracePt t="73048" x="1109663" y="6035675"/>
          <p14:tracePt t="73056" x="1149350" y="6027738"/>
          <p14:tracePt t="73064" x="1220788" y="6027738"/>
          <p14:tracePt t="73076" x="1306513" y="6027738"/>
          <p14:tracePt t="73093" x="1377950" y="6027738"/>
          <p14:tracePt t="73110" x="1397000" y="6027738"/>
          <p14:tracePt t="73216" x="1404938" y="6027738"/>
          <p14:tracePt t="73224" x="1411288" y="6027738"/>
          <p14:tracePt t="73232" x="1430338" y="6027738"/>
          <p14:tracePt t="73248" x="1436688" y="6027738"/>
          <p14:tracePt t="73256" x="1443038" y="6027738"/>
          <p14:tracePt t="73288" x="1449388" y="6027738"/>
          <p14:tracePt t="73296" x="1455738" y="6027738"/>
          <p14:tracePt t="73300" x="1470025" y="6021388"/>
          <p14:tracePt t="73310" x="1482725" y="6008688"/>
          <p14:tracePt t="73327" x="1508125" y="5976938"/>
          <p14:tracePt t="73343" x="1522413" y="5943600"/>
          <p14:tracePt t="73360" x="1522413" y="5930900"/>
          <p14:tracePt t="73456" x="1522413" y="5937250"/>
          <p14:tracePt t="73464" x="1522413" y="5949950"/>
          <p14:tracePt t="73465" x="1522413" y="5962650"/>
          <p14:tracePt t="73477" x="1522413" y="5983288"/>
          <p14:tracePt t="73494" x="1547813" y="6021388"/>
          <p14:tracePt t="73510" x="1574800" y="6054725"/>
          <p14:tracePt t="73527" x="1587500" y="6067425"/>
          <p14:tracePt t="73527" x="1587500" y="6073775"/>
          <p14:tracePt t="73664" x="1600200" y="6054725"/>
          <p14:tracePt t="73672" x="1625600" y="6035675"/>
          <p14:tracePt t="73680" x="1652588" y="6021388"/>
          <p14:tracePt t="73688" x="1684338" y="6002338"/>
          <p14:tracePt t="73696" x="1757363" y="5989638"/>
          <p14:tracePt t="73710" x="1847850" y="5976938"/>
          <p14:tracePt t="73727" x="2044700" y="5983288"/>
          <p14:tracePt t="73744" x="2128838" y="5983288"/>
          <p14:tracePt t="73760" x="2201863" y="5989638"/>
          <p14:tracePt t="73777" x="2214563" y="5989638"/>
          <p14:tracePt t="74567" x="2201863" y="5995988"/>
          <p14:tracePt t="74575" x="2162175" y="6002338"/>
          <p14:tracePt t="74583" x="2044700" y="6015038"/>
          <p14:tracePt t="74600" x="1985963" y="6021388"/>
          <p14:tracePt t="74612" x="1927225" y="6021388"/>
          <p14:tracePt t="74615" x="1828800" y="6021388"/>
          <p14:tracePt t="74628" x="1736725" y="6021388"/>
          <p14:tracePt t="74645" x="1704975" y="6021388"/>
          <p14:tracePt t="74662" x="1698625" y="6021388"/>
          <p14:tracePt t="74728" x="1698625" y="6015038"/>
          <p14:tracePt t="74736" x="1698625" y="6008688"/>
          <p14:tracePt t="74744" x="1698625" y="5995988"/>
          <p14:tracePt t="74751" x="1692275" y="5983288"/>
          <p14:tracePt t="74784" x="1692275" y="5976938"/>
          <p14:tracePt t="74785" x="1684338" y="5976938"/>
          <p14:tracePt t="74795" x="1677988" y="5976938"/>
          <p14:tracePt t="74812" x="1671638" y="5976938"/>
          <p14:tracePt t="74896" x="1665288" y="5983288"/>
          <p14:tracePt t="74903" x="1658938" y="5989638"/>
          <p14:tracePt t="74911" x="1658938" y="5995988"/>
          <p14:tracePt t="74929" x="1639888" y="6015038"/>
          <p14:tracePt t="74929" x="1633538" y="6021388"/>
          <p14:tracePt t="75032" x="1633538" y="6015038"/>
          <p14:tracePt t="75039" x="1633538" y="6002338"/>
          <p14:tracePt t="75047" x="1633538" y="5989638"/>
          <p14:tracePt t="75049" x="1625600" y="5969000"/>
          <p14:tracePt t="75062" x="1612900" y="5943600"/>
          <p14:tracePt t="75143" x="1612900" y="5949950"/>
          <p14:tracePt t="75151" x="1612900" y="5969000"/>
          <p14:tracePt t="75159" x="1612900" y="5989638"/>
          <p14:tracePt t="75167" x="1612900" y="6021388"/>
          <p14:tracePt t="75179" x="1619250" y="6042025"/>
          <p14:tracePt t="75196" x="1619250" y="6048375"/>
          <p14:tracePt t="75701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3"/>
            <a:ext cx="8677836" cy="5297607"/>
          </a:xfrm>
        </p:spPr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/>
              <a:t> type for numbers that cannot have a fractional part. 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width = 20; </a:t>
            </a:r>
          </a:p>
          <a:p>
            <a:r>
              <a:rPr lang="en-US" dirty="0" smtClean="0"/>
              <a:t>Use the double type for floating point numbers.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milesPerGallon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22.5; </a:t>
            </a:r>
          </a:p>
          <a:p>
            <a:r>
              <a:rPr lang="en-US" dirty="0" smtClean="0"/>
              <a:t>Numbers can be combined by arithmetic operators such as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-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*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Another type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greeting = "Hello";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31" x="4781550" y="3808413"/>
          <p14:tracePt t="1772" x="4775200" y="3802063"/>
          <p14:tracePt t="1812" x="4775200" y="3794125"/>
          <p14:tracePt t="1827" x="4775200" y="3781425"/>
          <p14:tracePt t="1835" x="4775200" y="3762375"/>
          <p14:tracePt t="1843" x="4781550" y="3735388"/>
          <p14:tracePt t="1851" x="4781550" y="3663950"/>
          <p14:tracePt t="1861" x="4781550" y="3559175"/>
          <p14:tracePt t="1884" x="4741863" y="3441700"/>
          <p14:tracePt t="1896" x="4676775" y="3344863"/>
          <p14:tracePt t="1916" x="4559300" y="3240088"/>
          <p14:tracePt t="1932" x="4448175" y="3135313"/>
          <p14:tracePt t="1948" x="4318000" y="3024188"/>
          <p14:tracePt t="1964" x="4140200" y="2913063"/>
          <p14:tracePt t="1980" x="3802063" y="2697163"/>
          <p14:tracePt t="1996" x="3540125" y="2527300"/>
          <p14:tracePt t="2013" x="3213100" y="2363788"/>
          <p14:tracePt t="2029" x="2789238" y="2181225"/>
          <p14:tracePt t="2045" x="2384425" y="1998663"/>
          <p14:tracePt t="2062" x="1985963" y="1828800"/>
          <p14:tracePt t="2078" x="1587500" y="1698625"/>
          <p14:tracePt t="2095" x="1227138" y="1593850"/>
          <p14:tracePt t="2112" x="966788" y="1566863"/>
          <p14:tracePt t="2128" x="784225" y="1547813"/>
          <p14:tracePt t="2145" x="639763" y="1547813"/>
          <p14:tracePt t="2162" x="522288" y="1547813"/>
          <p14:tracePt t="2162" x="469900" y="1547813"/>
          <p14:tracePt t="2179" x="365125" y="1547813"/>
          <p14:tracePt t="2195" x="300038" y="1554163"/>
          <p14:tracePt t="2212" x="247650" y="1581150"/>
          <p14:tracePt t="2229" x="203200" y="1600200"/>
          <p14:tracePt t="2245" x="169863" y="1625600"/>
          <p14:tracePt t="2262" x="157163" y="1652588"/>
          <p14:tracePt t="2279" x="150813" y="1692275"/>
          <p14:tracePt t="2295" x="150813" y="1763713"/>
          <p14:tracePt t="2312" x="150813" y="1835150"/>
          <p14:tracePt t="2329" x="176213" y="1912938"/>
          <p14:tracePt t="2345" x="234950" y="2011363"/>
          <p14:tracePt t="2362" x="365125" y="2149475"/>
          <p14:tracePt t="2379" x="469900" y="2227263"/>
          <p14:tracePt t="2395" x="581025" y="2279650"/>
          <p14:tracePt t="2412" x="685800" y="2305050"/>
          <p14:tracePt t="2429" x="750888" y="2311400"/>
          <p14:tracePt t="2446" x="790575" y="2311400"/>
          <p14:tracePt t="2462" x="815975" y="2311400"/>
          <p14:tracePt t="2479" x="830263" y="2292350"/>
          <p14:tracePt t="2496" x="842963" y="2279650"/>
          <p14:tracePt t="2512" x="849313" y="2260600"/>
          <p14:tracePt t="2529" x="842963" y="2252663"/>
          <p14:tracePt t="2546" x="836613" y="2239963"/>
          <p14:tracePt t="2562" x="830263" y="2239963"/>
          <p14:tracePt t="2683" x="842963" y="2239963"/>
          <p14:tracePt t="2691" x="868363" y="2239963"/>
          <p14:tracePt t="2699" x="908050" y="2239963"/>
          <p14:tracePt t="2706" x="947738" y="2239963"/>
          <p14:tracePt t="2713" x="1006475" y="2233613"/>
          <p14:tracePt t="2729" x="1044575" y="2208213"/>
          <p14:tracePt t="2746" x="1058863" y="2208213"/>
          <p14:tracePt t="2763" x="1050925" y="2193925"/>
          <p14:tracePt t="2779" x="1025525" y="2174875"/>
          <p14:tracePt t="2796" x="973138" y="2162175"/>
          <p14:tracePt t="2813" x="908050" y="2162175"/>
          <p14:tracePt t="2829" x="855663" y="2162175"/>
          <p14:tracePt t="2846" x="822325" y="2162175"/>
          <p14:tracePt t="2863" x="815975" y="2162175"/>
          <p14:tracePt t="2915" x="815975" y="2168525"/>
          <p14:tracePt t="2930" x="830263" y="2174875"/>
          <p14:tracePt t="2938" x="836613" y="2174875"/>
          <p14:tracePt t="2946" x="862013" y="2174875"/>
          <p14:tracePt t="3261" x="855663" y="2181225"/>
          <p14:tracePt t="3275" x="849313" y="2181225"/>
          <p14:tracePt t="3283" x="842963" y="2181225"/>
          <p14:tracePt t="3291" x="830263" y="2187575"/>
          <p14:tracePt t="3299" x="777875" y="2208213"/>
          <p14:tracePt t="3313" x="725488" y="2239963"/>
          <p14:tracePt t="3330" x="660400" y="2292350"/>
          <p14:tracePt t="3347" x="614363" y="2351088"/>
          <p14:tracePt t="3364" x="581025" y="2430463"/>
          <p14:tracePt t="3380" x="549275" y="2547938"/>
          <p14:tracePt t="3397" x="534988" y="2690813"/>
          <p14:tracePt t="3414" x="522288" y="2827338"/>
          <p14:tracePt t="3430" x="509588" y="2952750"/>
          <p14:tracePt t="3447" x="490538" y="3049588"/>
          <p14:tracePt t="3464" x="476250" y="3175000"/>
          <p14:tracePt t="3480" x="463550" y="3284538"/>
          <p14:tracePt t="3497" x="457200" y="3389313"/>
          <p14:tracePt t="3514" x="450850" y="3475038"/>
          <p14:tracePt t="3530" x="444500" y="3598863"/>
          <p14:tracePt t="3547" x="438150" y="3683000"/>
          <p14:tracePt t="3564" x="438150" y="3756025"/>
          <p14:tracePt t="3580" x="438150" y="3852863"/>
          <p14:tracePt t="3597" x="438150" y="3938588"/>
          <p14:tracePt t="3614" x="438150" y="4022725"/>
          <p14:tracePt t="3631" x="438150" y="4108450"/>
          <p14:tracePt t="3647" x="438150" y="4167188"/>
          <p14:tracePt t="3664" x="438150" y="4232275"/>
          <p14:tracePt t="3681" x="438150" y="4303713"/>
          <p14:tracePt t="3698" x="457200" y="4376738"/>
          <p14:tracePt t="3714" x="469900" y="4473575"/>
          <p14:tracePt t="3731" x="482600" y="4513263"/>
          <p14:tracePt t="3747" x="482600" y="4538663"/>
          <p14:tracePt t="3764" x="482600" y="4559300"/>
          <p14:tracePt t="3781" x="482600" y="4565650"/>
          <p14:tracePt t="4355" x="482600" y="4559300"/>
          <p14:tracePt t="4362" x="490538" y="4559300"/>
          <p14:tracePt t="4370" x="496888" y="4552950"/>
          <p14:tracePt t="4378" x="496888" y="4546600"/>
          <p14:tracePt t="4389" x="503238" y="4532313"/>
          <p14:tracePt t="4398" x="509588" y="4519613"/>
          <p14:tracePt t="4415" x="509588" y="4479925"/>
          <p14:tracePt t="4432" x="522288" y="4448175"/>
          <p14:tracePt t="4448" x="541338" y="4414838"/>
          <p14:tracePt t="4465" x="555625" y="4383088"/>
          <p14:tracePt t="4482" x="581025" y="4303713"/>
          <p14:tracePt t="4499" x="587375" y="4265613"/>
          <p14:tracePt t="4515" x="587375" y="4206875"/>
          <p14:tracePt t="4532" x="587375" y="4127500"/>
          <p14:tracePt t="4549" x="587375" y="4037013"/>
          <p14:tracePt t="4565" x="587375" y="3938588"/>
          <p14:tracePt t="4582" x="587375" y="3833813"/>
          <p14:tracePt t="4599" x="587375" y="3735388"/>
          <p14:tracePt t="4615" x="593725" y="3624263"/>
          <p14:tracePt t="4632" x="593725" y="3521075"/>
          <p14:tracePt t="4649" x="593725" y="3403600"/>
          <p14:tracePt t="4665" x="593725" y="3317875"/>
          <p14:tracePt t="4682" x="593725" y="3175000"/>
          <p14:tracePt t="4699" x="581025" y="3101975"/>
          <p14:tracePt t="4715" x="574675" y="3049588"/>
          <p14:tracePt t="4732" x="574675" y="3024188"/>
          <p14:tracePt t="4749" x="574675" y="3017838"/>
          <p14:tracePt t="5035" x="574675" y="3011488"/>
          <p14:tracePt t="5043" x="581025" y="3011488"/>
          <p14:tracePt t="5051" x="587375" y="3011488"/>
          <p14:tracePt t="5052" x="593725" y="3011488"/>
          <p14:tracePt t="5475" x="601663" y="3011488"/>
          <p14:tracePt t="5491" x="608013" y="3011488"/>
          <p14:tracePt t="5499" x="639763" y="3011488"/>
          <p14:tracePt t="5512" x="652463" y="3011488"/>
          <p14:tracePt t="5518" x="673100" y="3011488"/>
          <p14:tracePt t="5534" x="704850" y="3011488"/>
          <p14:tracePt t="5551" x="725488" y="3011488"/>
          <p14:tracePt t="5568" x="744538" y="3011488"/>
          <p14:tracePt t="5584" x="769938" y="3011488"/>
          <p14:tracePt t="5601" x="796925" y="3011488"/>
          <p14:tracePt t="5618" x="842963" y="3011488"/>
          <p14:tracePt t="5634" x="889000" y="3011488"/>
          <p14:tracePt t="5651" x="933450" y="3011488"/>
          <p14:tracePt t="5668" x="973138" y="3011488"/>
          <p14:tracePt t="5685" x="1012825" y="3011488"/>
          <p14:tracePt t="5701" x="1065213" y="3011488"/>
          <p14:tracePt t="5718" x="1136650" y="3011488"/>
          <p14:tracePt t="5735" x="1201738" y="3011488"/>
          <p14:tracePt t="5751" x="1260475" y="3011488"/>
          <p14:tracePt t="5768" x="1306513" y="3011488"/>
          <p14:tracePt t="5785" x="1346200" y="3005138"/>
          <p14:tracePt t="5801" x="1365250" y="2997200"/>
          <p14:tracePt t="5907" x="1346200" y="2997200"/>
          <p14:tracePt t="5915" x="1331913" y="2997200"/>
          <p14:tracePt t="5923" x="1300163" y="2997200"/>
          <p14:tracePt t="5931" x="1254125" y="2997200"/>
          <p14:tracePt t="5939" x="1162050" y="2997200"/>
          <p14:tracePt t="5952" x="1044575" y="2997200"/>
          <p14:tracePt t="5968" x="927100" y="2997200"/>
          <p14:tracePt t="5985" x="796925" y="2997200"/>
          <p14:tracePt t="6002" x="679450" y="2997200"/>
          <p14:tracePt t="6018" x="620713" y="2997200"/>
          <p14:tracePt t="6035" x="581025" y="2997200"/>
          <p14:tracePt t="6147" x="593725" y="2997200"/>
          <p14:tracePt t="6155" x="627063" y="2997200"/>
          <p14:tracePt t="6163" x="679450" y="2997200"/>
          <p14:tracePt t="6171" x="784225" y="2997200"/>
          <p14:tracePt t="6186" x="901700" y="2997200"/>
          <p14:tracePt t="6202" x="979488" y="2997200"/>
          <p14:tracePt t="6219" x="1058863" y="2997200"/>
          <p14:tracePt t="6236" x="1090613" y="2997200"/>
          <p14:tracePt t="6347" x="1077913" y="2997200"/>
          <p14:tracePt t="6355" x="1058863" y="2997200"/>
          <p14:tracePt t="6363" x="1019175" y="2984500"/>
          <p14:tracePt t="6370" x="927100" y="2971800"/>
          <p14:tracePt t="6386" x="822325" y="2965450"/>
          <p14:tracePt t="6402" x="738188" y="2965450"/>
          <p14:tracePt t="6419" x="666750" y="2965450"/>
          <p14:tracePt t="6491" x="685800" y="2971800"/>
          <p14:tracePt t="6499" x="719138" y="2978150"/>
          <p14:tracePt t="6510" x="763588" y="2978150"/>
          <p14:tracePt t="6510" x="815975" y="2978150"/>
          <p14:tracePt t="6519" x="960438" y="2984500"/>
          <p14:tracePt t="6536" x="1103313" y="2997200"/>
          <p14:tracePt t="6552" x="1235075" y="2997200"/>
          <p14:tracePt t="6569" x="1331913" y="3005138"/>
          <p14:tracePt t="6586" x="1338263" y="3005138"/>
          <p14:tracePt t="6643" x="1325563" y="3005138"/>
          <p14:tracePt t="6651" x="1293813" y="2997200"/>
          <p14:tracePt t="6669" x="1287463" y="2997200"/>
          <p14:tracePt t="6669" x="1254125" y="2997200"/>
          <p14:tracePt t="6686" x="1241425" y="2990850"/>
          <p14:tracePt t="6703" x="1235075" y="2990850"/>
          <p14:tracePt t="7027" x="1241425" y="2990850"/>
          <p14:tracePt t="7035" x="1266825" y="2990850"/>
          <p14:tracePt t="7043" x="1293813" y="2990850"/>
          <p14:tracePt t="7051" x="1371600" y="2990850"/>
          <p14:tracePt t="7061" x="1417638" y="2990850"/>
          <p14:tracePt t="7070" x="1495425" y="2984500"/>
          <p14:tracePt t="7086" x="1554163" y="2971800"/>
          <p14:tracePt t="7103" x="1581150" y="2965450"/>
          <p14:tracePt t="7120" x="1606550" y="2938463"/>
          <p14:tracePt t="7137" x="1619250" y="2906713"/>
          <p14:tracePt t="7153" x="1619250" y="2860675"/>
          <p14:tracePt t="7170" x="1606550" y="2808288"/>
          <p14:tracePt t="7187" x="1535113" y="2709863"/>
          <p14:tracePt t="7203" x="1455738" y="2625725"/>
          <p14:tracePt t="7220" x="1365250" y="2560638"/>
          <p14:tracePt t="7237" x="1279525" y="2501900"/>
          <p14:tracePt t="7253" x="1201738" y="2462213"/>
          <p14:tracePt t="7270" x="1109663" y="2422525"/>
          <p14:tracePt t="7287" x="1019175" y="2422525"/>
          <p14:tracePt t="7303" x="927100" y="2422525"/>
          <p14:tracePt t="7320" x="849313" y="2430463"/>
          <p14:tracePt t="7337" x="777875" y="2462213"/>
          <p14:tracePt t="7353" x="685800" y="2527300"/>
          <p14:tracePt t="7370" x="620713" y="2566988"/>
          <p14:tracePt t="7387" x="534988" y="2659063"/>
          <p14:tracePt t="7404" x="503238" y="2703513"/>
          <p14:tracePt t="7420" x="490538" y="2755900"/>
          <p14:tracePt t="7437" x="490538" y="2801938"/>
          <p14:tracePt t="7454" x="509588" y="2841625"/>
          <p14:tracePt t="7470" x="528638" y="2873375"/>
          <p14:tracePt t="7487" x="568325" y="2906713"/>
          <p14:tracePt t="7504" x="627063" y="2925763"/>
          <p14:tracePt t="7520" x="660400" y="2932113"/>
          <p14:tracePt t="7537" x="679450" y="2925763"/>
          <p14:tracePt t="8019" x="692150" y="2913063"/>
          <p14:tracePt t="8028" x="711200" y="2900363"/>
          <p14:tracePt t="8028" x="744538" y="2867025"/>
          <p14:tracePt t="8038" x="809625" y="2801938"/>
          <p14:tracePt t="8055" x="889000" y="2730500"/>
          <p14:tracePt t="8071" x="973138" y="2651125"/>
          <p14:tracePt t="8088" x="1012825" y="2586038"/>
          <p14:tracePt t="8105" x="1058863" y="2520950"/>
          <p14:tracePt t="8121" x="1123950" y="2455863"/>
          <p14:tracePt t="8138" x="1189038" y="2390775"/>
          <p14:tracePt t="8155" x="1254125" y="2344738"/>
          <p14:tracePt t="8171" x="1287463" y="2332038"/>
          <p14:tracePt t="8188" x="1331913" y="2319338"/>
          <p14:tracePt t="8205" x="1384300" y="2305050"/>
          <p14:tracePt t="8222" x="1482725" y="2292350"/>
          <p14:tracePt t="8238" x="1606550" y="2292350"/>
          <p14:tracePt t="8255" x="1730375" y="2292350"/>
          <p14:tracePt t="8272" x="1847850" y="2292350"/>
          <p14:tracePt t="8289" x="1979613" y="2286000"/>
          <p14:tracePt t="8305" x="2082800" y="2266950"/>
          <p14:tracePt t="8322" x="2174875" y="2239963"/>
          <p14:tracePt t="8339" x="2279650" y="2201863"/>
          <p14:tracePt t="8355" x="2363788" y="2174875"/>
          <p14:tracePt t="8372" x="2384425" y="2174875"/>
          <p14:tracePt t="8388" x="2403475" y="2162175"/>
          <p14:tracePt t="8405" x="2416175" y="2162175"/>
          <p14:tracePt t="8422" x="2422525" y="2149475"/>
          <p14:tracePt t="8531" x="2436813" y="2149475"/>
          <p14:tracePt t="8539" x="2455863" y="2141538"/>
          <p14:tracePt t="8547" x="2508250" y="2128838"/>
          <p14:tracePt t="8555" x="2547938" y="2122488"/>
          <p14:tracePt t="8572" x="2566988" y="2122488"/>
          <p14:tracePt t="8589" x="2579688" y="2116138"/>
          <p14:tracePt t="8605" x="2586038" y="2116138"/>
          <p14:tracePt t="8622" x="2606675" y="2109788"/>
          <p14:tracePt t="8639" x="2625725" y="2109788"/>
          <p14:tracePt t="8655" x="2665413" y="2109788"/>
          <p14:tracePt t="8672" x="2703513" y="2109788"/>
          <p14:tracePt t="8689" x="2749550" y="2109788"/>
          <p14:tracePt t="8705" x="2782888" y="2109788"/>
          <p14:tracePt t="8722" x="2789238" y="2109788"/>
          <p14:tracePt t="9035" x="2782888" y="2109788"/>
          <p14:tracePt t="9051" x="2776538" y="2109788"/>
          <p14:tracePt t="9063" x="2762250" y="2109788"/>
          <p14:tracePt t="9067" x="2755900" y="2109788"/>
          <p14:tracePt t="9075" x="2736850" y="2103438"/>
          <p14:tracePt t="9089" x="2730500" y="2103438"/>
          <p14:tracePt t="9106" x="2709863" y="2103438"/>
          <p14:tracePt t="9123" x="2697163" y="2103438"/>
          <p14:tracePt t="9266" x="2703513" y="2103438"/>
          <p14:tracePt t="9273" x="2717800" y="2103438"/>
          <p14:tracePt t="9289" x="2730500" y="2103438"/>
          <p14:tracePt t="9289" x="2768600" y="2103438"/>
          <p14:tracePt t="9305" x="2827338" y="2103438"/>
          <p14:tracePt t="9322" x="2925763" y="2103438"/>
          <p14:tracePt t="9339" x="2990850" y="2103438"/>
          <p14:tracePt t="9355" x="3043238" y="2103438"/>
          <p14:tracePt t="9372" x="3089275" y="2090738"/>
          <p14:tracePt t="9389" x="3122613" y="2070100"/>
          <p14:tracePt t="9405" x="3135313" y="2032000"/>
          <p14:tracePt t="9422" x="3148013" y="1998663"/>
          <p14:tracePt t="9439" x="3148013" y="1952625"/>
          <p14:tracePt t="9455" x="3141663" y="1920875"/>
          <p14:tracePt t="9472" x="3128963" y="1893888"/>
          <p14:tracePt t="9489" x="3101975" y="1854200"/>
          <p14:tracePt t="9506" x="3082925" y="1841500"/>
          <p14:tracePt t="9522" x="3070225" y="1841500"/>
          <p14:tracePt t="9539" x="3055938" y="1841500"/>
          <p14:tracePt t="9556" x="3024188" y="1841500"/>
          <p14:tracePt t="9572" x="2984500" y="1841500"/>
          <p14:tracePt t="9589" x="2919413" y="1841500"/>
          <p14:tracePt t="9606" x="2854325" y="1841500"/>
          <p14:tracePt t="9622" x="2820988" y="1847850"/>
          <p14:tracePt t="9639" x="2808288" y="1854200"/>
          <p14:tracePt t="9656" x="2801938" y="1862138"/>
          <p14:tracePt t="9673" x="2789238" y="1874838"/>
          <p14:tracePt t="9689" x="2776538" y="1906588"/>
          <p14:tracePt t="9706" x="2762250" y="1939925"/>
          <p14:tracePt t="9723" x="2762250" y="1965325"/>
          <p14:tracePt t="9739" x="2762250" y="1998663"/>
          <p14:tracePt t="9756" x="2776538" y="2017713"/>
          <p14:tracePt t="9773" x="2808288" y="2057400"/>
          <p14:tracePt t="9789" x="2873375" y="2097088"/>
          <p14:tracePt t="9806" x="2938463" y="2135188"/>
          <p14:tracePt t="9823" x="3005138" y="2141538"/>
          <p14:tracePt t="9839" x="3036888" y="2141538"/>
          <p14:tracePt t="9856" x="3055938" y="2135188"/>
          <p14:tracePt t="9873" x="3070225" y="2128838"/>
          <p14:tracePt t="9889" x="3101975" y="2076450"/>
          <p14:tracePt t="9906" x="3116263" y="2038350"/>
          <p14:tracePt t="9923" x="3116263" y="1998663"/>
          <p14:tracePt t="9940" x="3108325" y="1958975"/>
          <p14:tracePt t="9956" x="3089275" y="1920875"/>
          <p14:tracePt t="9973" x="3030538" y="1862138"/>
          <p14:tracePt t="9990" x="2959100" y="1795463"/>
          <p14:tracePt t="10006" x="2854325" y="1757363"/>
          <p14:tracePt t="10023" x="2762250" y="1744663"/>
          <p14:tracePt t="10040" x="2703513" y="1744663"/>
          <p14:tracePt t="10056" x="2671763" y="1757363"/>
          <p14:tracePt t="10073" x="2651125" y="1776413"/>
          <p14:tracePt t="10090" x="2651125" y="1828800"/>
          <p14:tracePt t="10106" x="2651125" y="1862138"/>
          <p14:tracePt t="10123" x="2671763" y="1887538"/>
          <p14:tracePt t="10140" x="2703513" y="1906588"/>
          <p14:tracePt t="10156" x="2717800" y="1906588"/>
          <p14:tracePt t="10202" x="2724150" y="1906588"/>
          <p14:tracePt t="10218" x="2724150" y="1900238"/>
          <p14:tracePt t="10234" x="2724150" y="1893888"/>
          <p14:tracePt t="10242" x="2730500" y="1893888"/>
          <p14:tracePt t="10514" x="2724150" y="1900238"/>
          <p14:tracePt t="10522" x="2709863" y="1906588"/>
          <p14:tracePt t="10530" x="2690813" y="1946275"/>
          <p14:tracePt t="10540" x="2651125" y="1985963"/>
          <p14:tracePt t="10557" x="2606675" y="2044700"/>
          <p14:tracePt t="10574" x="2540000" y="2109788"/>
          <p14:tracePt t="10590" x="2474913" y="2181225"/>
          <p14:tracePt t="10607" x="2397125" y="2260600"/>
          <p14:tracePt t="10624" x="2319338" y="2332038"/>
          <p14:tracePt t="10641" x="2260600" y="2390775"/>
          <p14:tracePt t="10657" x="2201863" y="2449513"/>
          <p14:tracePt t="10674" x="2097088" y="2533650"/>
          <p14:tracePt t="10691" x="2017713" y="2606675"/>
          <p14:tracePt t="10707" x="1920875" y="2671763"/>
          <p14:tracePt t="10724" x="1828800" y="2730500"/>
          <p14:tracePt t="10741" x="1698625" y="2776538"/>
          <p14:tracePt t="10757" x="1606550" y="2801938"/>
          <p14:tracePt t="10774" x="1516063" y="2841625"/>
          <p14:tracePt t="10791" x="1423988" y="2873375"/>
          <p14:tracePt t="10807" x="1358900" y="2894013"/>
          <p14:tracePt t="10824" x="1287463" y="2925763"/>
          <p14:tracePt t="10841" x="1214438" y="2965450"/>
          <p14:tracePt t="10858" x="1103313" y="3011488"/>
          <p14:tracePt t="10874" x="1031875" y="3030538"/>
          <p14:tracePt t="10891" x="966788" y="3055938"/>
          <p14:tracePt t="10908" x="927100" y="3070225"/>
          <p14:tracePt t="10924" x="914400" y="3070225"/>
          <p14:tracePt t="10994" x="908050" y="3070225"/>
          <p14:tracePt t="11002" x="901700" y="3070225"/>
          <p14:tracePt t="11098" x="908050" y="3063875"/>
          <p14:tracePt t="11106" x="933450" y="3055938"/>
          <p14:tracePt t="11114" x="1012825" y="3024188"/>
          <p14:tracePt t="11125" x="1149350" y="2990850"/>
          <p14:tracePt t="11141" x="1331913" y="2978150"/>
          <p14:tracePt t="11158" x="1495425" y="2971800"/>
          <p14:tracePt t="11175" x="1646238" y="2959100"/>
          <p14:tracePt t="11191" x="1776413" y="2938463"/>
          <p14:tracePt t="11208" x="1893888" y="2900363"/>
          <p14:tracePt t="11225" x="2011363" y="2867025"/>
          <p14:tracePt t="11241" x="2168525" y="2814638"/>
          <p14:tracePt t="11258" x="2325688" y="2789238"/>
          <p14:tracePt t="11275" x="2474913" y="2789238"/>
          <p14:tracePt t="11292" x="2651125" y="2789238"/>
          <p14:tracePt t="11308" x="2835275" y="2795588"/>
          <p14:tracePt t="11325" x="3076575" y="2808288"/>
          <p14:tracePt t="11341" x="3305175" y="2835275"/>
          <p14:tracePt t="11358" x="3559175" y="2841625"/>
          <p14:tracePt t="11375" x="3735388" y="2841625"/>
          <p14:tracePt t="11392" x="3867150" y="2841625"/>
          <p14:tracePt t="11408" x="3978275" y="2841625"/>
          <p14:tracePt t="11425" x="4043363" y="2841625"/>
          <p14:tracePt t="11442" x="4133850" y="2841625"/>
          <p14:tracePt t="11458" x="4206875" y="2835275"/>
          <p14:tracePt t="11475" x="4303713" y="2808288"/>
          <p14:tracePt t="11492" x="4368800" y="2795588"/>
          <p14:tracePt t="11508" x="4389438" y="2789238"/>
          <p14:tracePt t="11525" x="4402138" y="2782888"/>
          <p14:tracePt t="11714" x="4395788" y="2782888"/>
          <p14:tracePt t="11730" x="4389438" y="2782888"/>
          <p14:tracePt t="11738" x="4389438" y="2795588"/>
          <p14:tracePt t="11748" x="4383088" y="2808288"/>
          <p14:tracePt t="11748" x="4376738" y="2814638"/>
          <p14:tracePt t="11759" x="4362450" y="2827338"/>
          <p14:tracePt t="11775" x="4343400" y="2841625"/>
          <p14:tracePt t="11792" x="4330700" y="2854325"/>
          <p14:tracePt t="11809" x="4318000" y="2860675"/>
          <p14:tracePt t="11826" x="4303713" y="2867025"/>
          <p14:tracePt t="11842" x="4291013" y="2873375"/>
          <p14:tracePt t="11859" x="4265613" y="2879725"/>
          <p14:tracePt t="11876" x="4232275" y="2900363"/>
          <p14:tracePt t="11892" x="4213225" y="2906713"/>
          <p14:tracePt t="11909" x="4186238" y="2913063"/>
          <p14:tracePt t="11926" x="4173538" y="2919413"/>
          <p14:tracePt t="12042" x="4179888" y="2919413"/>
          <p14:tracePt t="12050" x="4186238" y="2919413"/>
          <p14:tracePt t="12050" x="4206875" y="2919413"/>
          <p14:tracePt t="12066" x="4251325" y="2919413"/>
          <p14:tracePt t="12078" x="4291013" y="2919413"/>
          <p14:tracePt t="12093" x="4324350" y="2919413"/>
          <p14:tracePt t="12109" x="4337050" y="2919413"/>
          <p14:tracePt t="12126" x="4343400" y="2913063"/>
          <p14:tracePt t="12178" x="4349750" y="2913063"/>
          <p14:tracePt t="12194" x="4356100" y="2913063"/>
          <p14:tracePt t="12202" x="4368800" y="2913063"/>
          <p14:tracePt t="12215" x="4376738" y="2913063"/>
          <p14:tracePt t="12215" x="4383088" y="2913063"/>
          <p14:tracePt t="12539" x="4389438" y="2913063"/>
          <p14:tracePt t="12550" x="4395788" y="2913063"/>
          <p14:tracePt t="12550" x="4402138" y="2913063"/>
          <p14:tracePt t="12561" x="4421188" y="2913063"/>
          <p14:tracePt t="12578" x="4454525" y="2913063"/>
          <p14:tracePt t="12594" x="4487863" y="2913063"/>
          <p14:tracePt t="12611" x="4513263" y="2906713"/>
          <p14:tracePt t="12628" x="4532313" y="2906713"/>
          <p14:tracePt t="12644" x="4565650" y="2906713"/>
          <p14:tracePt t="12661" x="4597400" y="2906713"/>
          <p14:tracePt t="12678" x="4649788" y="2906713"/>
          <p14:tracePt t="12694" x="4683125" y="2906713"/>
          <p14:tracePt t="12711" x="4735513" y="2906713"/>
          <p14:tracePt t="12728" x="4775200" y="2906713"/>
          <p14:tracePt t="12745" x="4806950" y="2900363"/>
          <p14:tracePt t="12761" x="4840288" y="2887663"/>
          <p14:tracePt t="12778" x="4872038" y="2867025"/>
          <p14:tracePt t="12795" x="4905375" y="2820988"/>
          <p14:tracePt t="12811" x="4911725" y="2789238"/>
          <p14:tracePt t="12828" x="4918075" y="2749550"/>
          <p14:tracePt t="12845" x="4899025" y="2724150"/>
          <p14:tracePt t="12861" x="4872038" y="2697163"/>
          <p14:tracePt t="12878" x="4826000" y="2671763"/>
          <p14:tracePt t="12895" x="4781550" y="2638425"/>
          <p14:tracePt t="12911" x="4689475" y="2613025"/>
          <p14:tracePt t="12928" x="4618038" y="2613025"/>
          <p14:tracePt t="12945" x="4519613" y="2613025"/>
          <p14:tracePt t="12961" x="4441825" y="2613025"/>
          <p14:tracePt t="12978" x="4389438" y="2613025"/>
          <p14:tracePt t="12995" x="4310063" y="2671763"/>
          <p14:tracePt t="13012" x="4251325" y="2743200"/>
          <p14:tracePt t="13028" x="4213225" y="2814638"/>
          <p14:tracePt t="13045" x="4192588" y="2867025"/>
          <p14:tracePt t="13062" x="4192588" y="2913063"/>
          <p14:tracePt t="13078" x="4192588" y="2959100"/>
          <p14:tracePt t="13095" x="4238625" y="3030538"/>
          <p14:tracePt t="13112" x="4324350" y="3101975"/>
          <p14:tracePt t="13128" x="4408488" y="3154363"/>
          <p14:tracePt t="13145" x="4473575" y="3181350"/>
          <p14:tracePt t="13162" x="4546600" y="3187700"/>
          <p14:tracePt t="13178" x="4578350" y="3175000"/>
          <p14:tracePt t="13195" x="4584700" y="3160713"/>
          <p14:tracePt t="13212" x="4584700" y="3148013"/>
          <p14:tracePt t="13291" x="4578350" y="3148013"/>
          <p14:tracePt t="13299" x="4572000" y="3148013"/>
          <p14:tracePt t="13315" x="4565650" y="3148013"/>
          <p14:tracePt t="13323" x="4546600" y="3148013"/>
          <p14:tracePt t="13331" x="4513263" y="3148013"/>
          <p14:tracePt t="13345" x="4454525" y="3141663"/>
          <p14:tracePt t="13362" x="4330700" y="3122613"/>
          <p14:tracePt t="13379" x="4127500" y="3101975"/>
          <p14:tracePt t="13395" x="3911600" y="3055938"/>
          <p14:tracePt t="13412" x="3663950" y="3030538"/>
          <p14:tracePt t="13429" x="3395663" y="3030538"/>
          <p14:tracePt t="13445" x="3187700" y="3024188"/>
          <p14:tracePt t="13462" x="2997200" y="3024188"/>
          <p14:tracePt t="13479" x="2854325" y="3024188"/>
          <p14:tracePt t="13496" x="2697163" y="3024188"/>
          <p14:tracePt t="13512" x="2573338" y="3024188"/>
          <p14:tracePt t="13529" x="2474913" y="3024188"/>
          <p14:tracePt t="13546" x="2370138" y="3024188"/>
          <p14:tracePt t="13562" x="2214563" y="3024188"/>
          <p14:tracePt t="13579" x="2082800" y="3024188"/>
          <p14:tracePt t="13596" x="1939925" y="3011488"/>
          <p14:tracePt t="13612" x="1816100" y="3005138"/>
          <p14:tracePt t="13629" x="1711325" y="2997200"/>
          <p14:tracePt t="13646" x="1612900" y="2997200"/>
          <p14:tracePt t="13662" x="1516063" y="2984500"/>
          <p14:tracePt t="13679" x="1417638" y="2978150"/>
          <p14:tracePt t="13696" x="1325563" y="2978150"/>
          <p14:tracePt t="13712" x="1247775" y="2978150"/>
          <p14:tracePt t="13729" x="1162050" y="2971800"/>
          <p14:tracePt t="13746" x="1084263" y="2971800"/>
          <p14:tracePt t="13763" x="939800" y="2971800"/>
          <p14:tracePt t="13779" x="862013" y="2971800"/>
          <p14:tracePt t="13796" x="790575" y="2971800"/>
          <p14:tracePt t="13813" x="731838" y="2971800"/>
          <p14:tracePt t="13829" x="673100" y="2971800"/>
          <p14:tracePt t="13846" x="627063" y="2971800"/>
          <p14:tracePt t="13863" x="581025" y="2971800"/>
          <p14:tracePt t="13879" x="549275" y="2971800"/>
          <p14:tracePt t="13896" x="522288" y="2971800"/>
          <p14:tracePt t="13913" x="496888" y="2971800"/>
          <p14:tracePt t="14083" x="503238" y="2971800"/>
          <p14:tracePt t="14091" x="509588" y="2965450"/>
          <p14:tracePt t="14099" x="515938" y="2965450"/>
          <p14:tracePt t="14107" x="522288" y="2959100"/>
          <p14:tracePt t="14123" x="534988" y="2952750"/>
          <p14:tracePt t="14130" x="549275" y="2952750"/>
          <p14:tracePt t="14146" x="587375" y="2946400"/>
          <p14:tracePt t="14163" x="633413" y="2946400"/>
          <p14:tracePt t="14180" x="679450" y="2946400"/>
          <p14:tracePt t="14197" x="725488" y="2946400"/>
          <p14:tracePt t="14213" x="784225" y="2946400"/>
          <p14:tracePt t="14230" x="830263" y="2946400"/>
          <p14:tracePt t="14247" x="862013" y="2946400"/>
          <p14:tracePt t="14263" x="881063" y="2946400"/>
          <p14:tracePt t="14280" x="901700" y="2946400"/>
          <p14:tracePt t="14297" x="939800" y="2946400"/>
          <p14:tracePt t="14313" x="992188" y="2946400"/>
          <p14:tracePt t="14330" x="1050925" y="2946400"/>
          <p14:tracePt t="14347" x="1123950" y="2946400"/>
          <p14:tracePt t="14364" x="1162050" y="2946400"/>
          <p14:tracePt t="14380" x="1201738" y="2946400"/>
          <p14:tracePt t="14397" x="1260475" y="2946400"/>
          <p14:tracePt t="14413" x="1338263" y="2946400"/>
          <p14:tracePt t="14430" x="1417638" y="2946400"/>
          <p14:tracePt t="14447" x="1508125" y="2946400"/>
          <p14:tracePt t="14464" x="1560513" y="2946400"/>
          <p14:tracePt t="14480" x="1593850" y="2946400"/>
          <p14:tracePt t="14497" x="1606550" y="2946400"/>
          <p14:tracePt t="14514" x="1612900" y="2938463"/>
          <p14:tracePt t="14530" x="1639888" y="2900363"/>
          <p14:tracePt t="14547" x="1646238" y="2879725"/>
          <p14:tracePt t="14564" x="1652588" y="2854325"/>
          <p14:tracePt t="14580" x="1652588" y="2841625"/>
          <p14:tracePt t="14597" x="1652588" y="2820988"/>
          <p14:tracePt t="14614" x="1639888" y="2795588"/>
          <p14:tracePt t="14631" x="1619250" y="2749550"/>
          <p14:tracePt t="14647" x="1581150" y="2709863"/>
          <p14:tracePt t="14664" x="1522413" y="2659063"/>
          <p14:tracePt t="14681" x="1463675" y="2613025"/>
          <p14:tracePt t="14697" x="1352550" y="2560638"/>
          <p14:tracePt t="14714" x="1241425" y="2527300"/>
          <p14:tracePt t="14731" x="1117600" y="2501900"/>
          <p14:tracePt t="14747" x="1025525" y="2501900"/>
          <p14:tracePt t="14764" x="954088" y="2501900"/>
          <p14:tracePt t="14781" x="868363" y="2501900"/>
          <p14:tracePt t="14797" x="796925" y="2501900"/>
          <p14:tracePt t="14814" x="725488" y="2501900"/>
          <p14:tracePt t="14831" x="666750" y="2514600"/>
          <p14:tracePt t="14847" x="620713" y="2547938"/>
          <p14:tracePt t="14864" x="568325" y="2592388"/>
          <p14:tracePt t="14881" x="522288" y="2625725"/>
          <p14:tracePt t="14898" x="476250" y="2671763"/>
          <p14:tracePt t="14914" x="431800" y="2724150"/>
          <p14:tracePt t="14931" x="417513" y="2755900"/>
          <p14:tracePt t="14948" x="417513" y="2789238"/>
          <p14:tracePt t="14964" x="423863" y="2820988"/>
          <p14:tracePt t="14981" x="463550" y="2860675"/>
          <p14:tracePt t="14998" x="528638" y="2900363"/>
          <p14:tracePt t="15014" x="608013" y="2932113"/>
          <p14:tracePt t="15031" x="679450" y="2946400"/>
          <p14:tracePt t="15048" x="738188" y="2952750"/>
          <p14:tracePt t="15064" x="769938" y="2952750"/>
          <p14:tracePt t="15081" x="784225" y="2952750"/>
          <p14:tracePt t="16083" x="796925" y="2959100"/>
          <p14:tracePt t="16091" x="836613" y="2971800"/>
          <p14:tracePt t="16099" x="889000" y="2997200"/>
          <p14:tracePt t="16105" x="1025525" y="3063875"/>
          <p14:tracePt t="16116" x="1136650" y="3154363"/>
          <p14:tracePt t="16133" x="1254125" y="3240088"/>
          <p14:tracePt t="16149" x="1325563" y="3317875"/>
          <p14:tracePt t="16166" x="1384300" y="3395663"/>
          <p14:tracePt t="16183" x="1436688" y="3448050"/>
          <p14:tracePt t="16199" x="1482725" y="3521075"/>
          <p14:tracePt t="16216" x="1528763" y="3586163"/>
          <p14:tracePt t="16233" x="1566863" y="3638550"/>
          <p14:tracePt t="16250" x="1600200" y="3676650"/>
          <p14:tracePt t="16266" x="1606550" y="3729038"/>
          <p14:tracePt t="16283" x="1612900" y="3768725"/>
          <p14:tracePt t="16300" x="1606550" y="3787775"/>
          <p14:tracePt t="16316" x="1593850" y="3821113"/>
          <p14:tracePt t="16333" x="1593850" y="3846513"/>
          <p14:tracePt t="16350" x="1581150" y="3860800"/>
          <p14:tracePt t="16366" x="1574800" y="3867150"/>
          <p14:tracePt t="16475" x="1581150" y="3867150"/>
          <p14:tracePt t="16483" x="1593850" y="3860800"/>
          <p14:tracePt t="16491" x="1633538" y="3840163"/>
          <p14:tracePt t="16501" x="1665288" y="3840163"/>
          <p14:tracePt t="16516" x="1704975" y="3833813"/>
          <p14:tracePt t="16533" x="1730375" y="3821113"/>
          <p14:tracePt t="16550" x="1757363" y="3821113"/>
          <p14:tracePt t="16567" x="1782763" y="3814763"/>
          <p14:tracePt t="16583" x="1789113" y="3814763"/>
          <p14:tracePt t="16763" x="1776413" y="3808413"/>
          <p14:tracePt t="16764" x="1736725" y="3794125"/>
          <p14:tracePt t="16772" x="1711325" y="3781425"/>
          <p14:tracePt t="16784" x="1625600" y="3756025"/>
          <p14:tracePt t="16800" x="1560513" y="3756025"/>
          <p14:tracePt t="16817" x="1501775" y="3756025"/>
          <p14:tracePt t="16834" x="1470025" y="3756025"/>
          <p14:tracePt t="16850" x="1455738" y="3756025"/>
          <p14:tracePt t="16923" x="1470025" y="3756025"/>
          <p14:tracePt t="16931" x="1495425" y="3756025"/>
          <p14:tracePt t="16939" x="1522413" y="3756025"/>
          <p14:tracePt t="16947" x="1566863" y="3756025"/>
          <p14:tracePt t="16955" x="1593850" y="3756025"/>
          <p14:tracePt t="16967" x="1658938" y="3756025"/>
          <p14:tracePt t="16984" x="1704975" y="3756025"/>
          <p14:tracePt t="17001" x="1736725" y="3756025"/>
          <p14:tracePt t="17017" x="1757363" y="3756025"/>
          <p14:tracePt t="17131" x="1757363" y="3749675"/>
          <p14:tracePt t="17139" x="1744663" y="3749675"/>
          <p14:tracePt t="17147" x="1704975" y="3735388"/>
          <p14:tracePt t="17155" x="1665288" y="3735388"/>
          <p14:tracePt t="17168" x="1612900" y="3735388"/>
          <p14:tracePt t="17184" x="1566863" y="3735388"/>
          <p14:tracePt t="17201" x="1554163" y="3735388"/>
          <p14:tracePt t="17251" x="1560513" y="3735388"/>
          <p14:tracePt t="17259" x="1574800" y="3735388"/>
          <p14:tracePt t="17260" x="1606550" y="3735388"/>
          <p14:tracePt t="17268" x="1684338" y="3749675"/>
          <p14:tracePt t="17284" x="1782763" y="3762375"/>
          <p14:tracePt t="17301" x="1900238" y="3775075"/>
          <p14:tracePt t="17318" x="1985963" y="3781425"/>
          <p14:tracePt t="17334" x="2024063" y="3787775"/>
          <p14:tracePt t="17395" x="2017713" y="3787775"/>
          <p14:tracePt t="17403" x="2005013" y="3775075"/>
          <p14:tracePt t="17411" x="1973263" y="3762375"/>
          <p14:tracePt t="17419" x="1887538" y="3735388"/>
          <p14:tracePt t="17435" x="1770063" y="3729038"/>
          <p14:tracePt t="17451" x="1698625" y="3729038"/>
          <p14:tracePt t="17468" x="1665288" y="3729038"/>
          <p14:tracePt t="17547" x="1684338" y="3729038"/>
          <p14:tracePt t="17555" x="1711325" y="3735388"/>
          <p14:tracePt t="17557" x="1736725" y="3735388"/>
          <p14:tracePt t="17568" x="1809750" y="3749675"/>
          <p14:tracePt t="17585" x="1906588" y="3762375"/>
          <p14:tracePt t="17601" x="1965325" y="3768725"/>
          <p14:tracePt t="17659" x="1952625" y="3768725"/>
          <p14:tracePt t="17667" x="1927225" y="3762375"/>
          <p14:tracePt t="17675" x="1841500" y="3729038"/>
          <p14:tracePt t="17689" x="1736725" y="3716338"/>
          <p14:tracePt t="17701" x="1646238" y="3703638"/>
          <p14:tracePt t="17718" x="1606550" y="3697288"/>
          <p14:tracePt t="17735" x="1600200" y="3697288"/>
          <p14:tracePt t="17787" x="1612900" y="3697288"/>
          <p14:tracePt t="17795" x="1639888" y="3697288"/>
          <p14:tracePt t="17803" x="1677988" y="3709988"/>
          <p14:tracePt t="17811" x="1724025" y="3716338"/>
          <p14:tracePt t="17819" x="1893888" y="3756025"/>
          <p14:tracePt t="17835" x="2044700" y="3787775"/>
          <p14:tracePt t="17852" x="2174875" y="3802063"/>
          <p14:tracePt t="17869" x="2305050" y="3808413"/>
          <p14:tracePt t="17885" x="2443163" y="3808413"/>
          <p14:tracePt t="17902" x="2566988" y="3808413"/>
          <p14:tracePt t="17918" x="2678113" y="3808413"/>
          <p14:tracePt t="17935" x="2795588" y="3814763"/>
          <p14:tracePt t="17952" x="2894013" y="3814763"/>
          <p14:tracePt t="17969" x="2971800" y="3814763"/>
          <p14:tracePt t="17985" x="3030538" y="3814763"/>
          <p14:tracePt t="18002" x="3063875" y="3814763"/>
          <p14:tracePt t="20041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45489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Pick a name for a variable that describes its purpose.</a:t>
            </a:r>
          </a:p>
          <a:p>
            <a:r>
              <a:rPr lang="en-US" dirty="0" smtClean="0"/>
              <a:t>Rules for the names of variables, methods, and classes:</a:t>
            </a:r>
          </a:p>
          <a:p>
            <a:pPr lvl="1"/>
            <a:r>
              <a:rPr lang="en-US" dirty="0" smtClean="0"/>
              <a:t>Must start with a letter or the underscore (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_</a:t>
            </a:r>
            <a:r>
              <a:rPr lang="en-US" dirty="0" smtClean="0"/>
              <a:t>) character, and the remaining characters must be letters, numbers, or underscores.</a:t>
            </a:r>
          </a:p>
          <a:p>
            <a:pPr lvl="1"/>
            <a:r>
              <a:rPr lang="en-US" dirty="0" smtClean="0"/>
              <a:t>Cannot use other symbols such as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?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%</a:t>
            </a:r>
            <a:r>
              <a:rPr lang="en-US" dirty="0" smtClean="0"/>
              <a:t> or a space </a:t>
            </a:r>
          </a:p>
          <a:p>
            <a:pPr lvl="1"/>
            <a:r>
              <a:rPr lang="en-US" dirty="0" smtClean="0"/>
              <a:t>Use uppercase letters to denote word boundaries, as in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milesPerGallon</a:t>
            </a:r>
            <a:r>
              <a:rPr lang="en-US" dirty="0" smtClean="0"/>
              <a:t>. (Called camel case)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Names are case sensitive </a:t>
            </a:r>
          </a:p>
          <a:p>
            <a:r>
              <a:rPr lang="en-US" dirty="0" smtClean="0"/>
              <a:t>You cannot use </a:t>
            </a:r>
            <a:r>
              <a:rPr lang="en-US" b="1" dirty="0" smtClean="0"/>
              <a:t>reserved words</a:t>
            </a:r>
            <a:r>
              <a:rPr lang="en-US" dirty="0" smtClean="0"/>
              <a:t> for variable names such as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class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609" x="5087938" y="1411288"/>
          <p14:tracePt t="9740" x="5094288" y="1411288"/>
          <p14:tracePt t="9759" x="5100638" y="1411288"/>
          <p14:tracePt t="9776" x="5113338" y="1411288"/>
          <p14:tracePt t="9783" x="5127625" y="1411288"/>
          <p14:tracePt t="9788" x="5165725" y="1411288"/>
          <p14:tracePt t="9804" x="5232400" y="1411288"/>
          <p14:tracePt t="9820" x="5297488" y="1411288"/>
          <p14:tracePt t="9836" x="5341938" y="1411288"/>
          <p14:tracePt t="9852" x="5394325" y="1411288"/>
          <p14:tracePt t="9868" x="5434013" y="1411288"/>
          <p14:tracePt t="9884" x="5480050" y="1411288"/>
          <p14:tracePt t="9900" x="5532438" y="1411288"/>
          <p14:tracePt t="9916" x="5584825" y="1411288"/>
          <p14:tracePt t="9933" x="5622925" y="1411288"/>
          <p14:tracePt t="9950" x="5656263" y="1404938"/>
          <p14:tracePt t="9966" x="5689600" y="1404938"/>
          <p14:tracePt t="9983" x="5715000" y="1404938"/>
          <p14:tracePt t="10000" x="5727700" y="1404938"/>
          <p14:tracePt t="10016" x="5761038" y="1404938"/>
          <p14:tracePt t="10033" x="5780088" y="1404938"/>
          <p14:tracePt t="10050" x="5807075" y="1404938"/>
          <p14:tracePt t="10066" x="5838825" y="1404938"/>
          <p14:tracePt t="10083" x="5878513" y="1404938"/>
          <p14:tracePt t="10100" x="5937250" y="1404938"/>
          <p14:tracePt t="10100" x="5969000" y="1404938"/>
          <p14:tracePt t="10117" x="6015038" y="1404938"/>
          <p14:tracePt t="10133" x="6073775" y="1404938"/>
          <p14:tracePt t="10150" x="6126163" y="1404938"/>
          <p14:tracePt t="10166" x="6165850" y="1404938"/>
          <p14:tracePt t="10183" x="6197600" y="1404938"/>
          <p14:tracePt t="10200" x="6243638" y="1404938"/>
          <p14:tracePt t="10216" x="6302375" y="1404938"/>
          <p14:tracePt t="10233" x="6335713" y="1404938"/>
          <p14:tracePt t="10250" x="6361113" y="1404938"/>
          <p14:tracePt t="10267" x="6381750" y="1404938"/>
          <p14:tracePt t="10283" x="6419850" y="1404938"/>
          <p14:tracePt t="10300" x="6511925" y="1404938"/>
          <p14:tracePt t="10317" x="6589713" y="1404938"/>
          <p14:tracePt t="10333" x="6669088" y="1404938"/>
          <p14:tracePt t="10350" x="6721475" y="1404938"/>
          <p14:tracePt t="10367" x="6773863" y="1397000"/>
          <p14:tracePt t="10383" x="6799263" y="1397000"/>
          <p14:tracePt t="10400" x="6805613" y="1397000"/>
          <p14:tracePt t="10417" x="6811963" y="1397000"/>
          <p14:tracePt t="10434" x="6838950" y="1390650"/>
          <p14:tracePt t="10450" x="6877050" y="1390650"/>
          <p14:tracePt t="10467" x="6950075" y="1390650"/>
          <p14:tracePt t="10484" x="7034213" y="1390650"/>
          <p14:tracePt t="10500" x="7170738" y="1397000"/>
          <p14:tracePt t="10517" x="7223125" y="1397000"/>
          <p14:tracePt t="10534" x="7250113" y="1397000"/>
          <p14:tracePt t="10550" x="7256463" y="1397000"/>
          <p14:tracePt t="10676" x="7243763" y="1397000"/>
          <p14:tracePt t="10684" x="7178675" y="1397000"/>
          <p14:tracePt t="10694" x="7126288" y="1397000"/>
          <p14:tracePt t="10701" x="7021513" y="1384300"/>
          <p14:tracePt t="10717" x="6877050" y="1371600"/>
          <p14:tracePt t="10734" x="6734175" y="1352550"/>
          <p14:tracePt t="10751" x="6616700" y="1338263"/>
          <p14:tracePt t="10767" x="6492875" y="1338263"/>
          <p14:tracePt t="10784" x="6375400" y="1331913"/>
          <p14:tracePt t="10801" x="6243638" y="1331913"/>
          <p14:tracePt t="10817" x="6100763" y="1325563"/>
          <p14:tracePt t="10834" x="5989638" y="1325563"/>
          <p14:tracePt t="10851" x="5891213" y="1319213"/>
          <p14:tracePt t="10868" x="5819775" y="1319213"/>
          <p14:tracePt t="10884" x="5727700" y="1319213"/>
          <p14:tracePt t="10901" x="5702300" y="1312863"/>
          <p14:tracePt t="10917" x="5675313" y="1312863"/>
          <p14:tracePt t="10934" x="5662613" y="1312863"/>
          <p14:tracePt t="11092" x="5689600" y="1312863"/>
          <p14:tracePt t="11100" x="5721350" y="1312863"/>
          <p14:tracePt t="11108" x="5826125" y="1331913"/>
          <p14:tracePt t="11118" x="5930900" y="1346200"/>
          <p14:tracePt t="11135" x="6073775" y="1358900"/>
          <p14:tracePt t="11151" x="6197600" y="1365250"/>
          <p14:tracePt t="11168" x="6296025" y="1371600"/>
          <p14:tracePt t="11185" x="6375400" y="1371600"/>
          <p14:tracePt t="11202" x="6453188" y="1371600"/>
          <p14:tracePt t="11218" x="6530975" y="1371600"/>
          <p14:tracePt t="11235" x="6629400" y="1371600"/>
          <p14:tracePt t="11251" x="6734175" y="1371600"/>
          <p14:tracePt t="11268" x="6916738" y="1377950"/>
          <p14:tracePt t="11285" x="7040563" y="1377950"/>
          <p14:tracePt t="11302" x="7151688" y="1384300"/>
          <p14:tracePt t="11319" x="7250113" y="1390650"/>
          <p14:tracePt t="11335" x="7321550" y="1390650"/>
          <p14:tracePt t="11352" x="7373938" y="1404938"/>
          <p14:tracePt t="11369" x="7413625" y="1404938"/>
          <p14:tracePt t="11385" x="7419975" y="1404938"/>
          <p14:tracePt t="12812" x="7419975" y="1411288"/>
          <p14:tracePt t="12820" x="7419975" y="1443038"/>
          <p14:tracePt t="12836" x="7426325" y="1470025"/>
          <p14:tracePt t="12838" x="7426325" y="1516063"/>
          <p14:tracePt t="12854" x="7445375" y="1574800"/>
          <p14:tracePt t="12871" x="7459663" y="1646238"/>
          <p14:tracePt t="12887" x="7485063" y="1704975"/>
          <p14:tracePt t="12904" x="7491413" y="1782763"/>
          <p14:tracePt t="12920" x="7510463" y="1868488"/>
          <p14:tracePt t="12937" x="7537450" y="1946275"/>
          <p14:tracePt t="12954" x="7556500" y="1979613"/>
          <p14:tracePt t="13060" x="7550150" y="1979613"/>
          <p14:tracePt t="13068" x="7550150" y="1973263"/>
          <p14:tracePt t="13076" x="7543800" y="1973263"/>
          <p14:tracePt t="13148" x="7537450" y="1973263"/>
          <p14:tracePt t="13404" x="7543800" y="1985963"/>
          <p14:tracePt t="13412" x="7562850" y="2011363"/>
          <p14:tracePt t="13420" x="7583488" y="2044700"/>
          <p14:tracePt t="13428" x="7642225" y="2109788"/>
          <p14:tracePt t="13438" x="7700963" y="2181225"/>
          <p14:tracePt t="13454" x="7720013" y="2246313"/>
          <p14:tracePt t="13471" x="7759700" y="2305050"/>
          <p14:tracePt t="13488" x="7766050" y="2351088"/>
          <p14:tracePt t="13505" x="7766050" y="2390775"/>
          <p14:tracePt t="13521" x="7766050" y="2449513"/>
          <p14:tracePt t="13538" x="7753350" y="2501900"/>
          <p14:tracePt t="13555" x="7726363" y="2579688"/>
          <p14:tracePt t="13571" x="7707313" y="2644775"/>
          <p14:tracePt t="13588" x="7688263" y="2755900"/>
          <p14:tracePt t="13605" x="7688263" y="2808288"/>
          <p14:tracePt t="13621" x="7680325" y="2867025"/>
          <p14:tracePt t="13638" x="7673975" y="2919413"/>
          <p14:tracePt t="13655" x="7654925" y="2978150"/>
          <p14:tracePt t="13672" x="7635875" y="3036888"/>
          <p14:tracePt t="13688" x="7615238" y="3076575"/>
          <p14:tracePt t="13705" x="7577138" y="3135313"/>
          <p14:tracePt t="13721" x="7510463" y="3187700"/>
          <p14:tracePt t="13738" x="7445375" y="3259138"/>
          <p14:tracePt t="13755" x="7373938" y="3336925"/>
          <p14:tracePt t="13772" x="7216775" y="3454400"/>
          <p14:tracePt t="13788" x="7099300" y="3521075"/>
          <p14:tracePt t="13805" x="6981825" y="3573463"/>
          <p14:tracePt t="13822" x="6883400" y="3617913"/>
          <p14:tracePt t="13838" x="6786563" y="3651250"/>
          <p14:tracePt t="13855" x="6721475" y="3670300"/>
          <p14:tracePt t="13872" x="6654800" y="3690938"/>
          <p14:tracePt t="13888" x="6596063" y="3703638"/>
          <p14:tracePt t="13905" x="6551613" y="3729038"/>
          <p14:tracePt t="13922" x="6524625" y="3741738"/>
          <p14:tracePt t="13939" x="6511925" y="3756025"/>
          <p14:tracePt t="14036" x="6537325" y="3749675"/>
          <p14:tracePt t="14044" x="6564313" y="3735388"/>
          <p14:tracePt t="14052" x="6596063" y="3716338"/>
          <p14:tracePt t="14059" x="6662738" y="3676650"/>
          <p14:tracePt t="14072" x="6773863" y="3624263"/>
          <p14:tracePt t="14089" x="6858000" y="3559175"/>
          <p14:tracePt t="14105" x="6923088" y="3494088"/>
          <p14:tracePt t="14122" x="6981825" y="3429000"/>
          <p14:tracePt t="14139" x="7027863" y="3376613"/>
          <p14:tracePt t="14155" x="7067550" y="3317875"/>
          <p14:tracePt t="14155" x="7080250" y="3305175"/>
          <p14:tracePt t="14172" x="7105650" y="3265488"/>
          <p14:tracePt t="14189" x="7132638" y="3219450"/>
          <p14:tracePt t="14206" x="7164388" y="3148013"/>
          <p14:tracePt t="14222" x="7191375" y="3089275"/>
          <p14:tracePt t="14239" x="7216775" y="3049588"/>
          <p14:tracePt t="14256" x="7231063" y="3005138"/>
          <p14:tracePt t="14272" x="7237413" y="2959100"/>
          <p14:tracePt t="14289" x="7262813" y="2900363"/>
          <p14:tracePt t="14306" x="7269163" y="2841625"/>
          <p14:tracePt t="14322" x="7262813" y="2789238"/>
          <p14:tracePt t="14339" x="7262813" y="2736850"/>
          <p14:tracePt t="14356" x="7262813" y="2651125"/>
          <p14:tracePt t="14372" x="7262813" y="2573338"/>
          <p14:tracePt t="14389" x="7243763" y="2501900"/>
          <p14:tracePt t="14406" x="7185025" y="2403475"/>
          <p14:tracePt t="14423" x="7126288" y="2319338"/>
          <p14:tracePt t="14439" x="7053263" y="2246313"/>
          <p14:tracePt t="14456" x="6994525" y="2187575"/>
          <p14:tracePt t="14473" x="6969125" y="2155825"/>
          <p14:tracePt t="14489" x="6950075" y="2116138"/>
          <p14:tracePt t="14506" x="6923088" y="2097088"/>
          <p14:tracePt t="14523" x="6923088" y="2090738"/>
          <p14:tracePt t="14539" x="6923088" y="2082800"/>
          <p14:tracePt t="14724" x="6923088" y="2097088"/>
          <p14:tracePt t="14732" x="6923088" y="2109788"/>
          <p14:tracePt t="14740" x="6923088" y="2122488"/>
          <p14:tracePt t="14748" x="6923088" y="2162175"/>
          <p14:tracePt t="14756" x="6923088" y="2208213"/>
          <p14:tracePt t="14773" x="6923088" y="2260600"/>
          <p14:tracePt t="14790" x="6910388" y="2311400"/>
          <p14:tracePt t="14806" x="6910388" y="2370138"/>
          <p14:tracePt t="14823" x="6891338" y="2430463"/>
          <p14:tracePt t="14840" x="6883400" y="2481263"/>
          <p14:tracePt t="14856" x="6864350" y="2540000"/>
          <p14:tracePt t="14873" x="6858000" y="2598738"/>
          <p14:tracePt t="14890" x="6838950" y="2659063"/>
          <p14:tracePt t="14906" x="6818313" y="2717800"/>
          <p14:tracePt t="14923" x="6786563" y="2768600"/>
          <p14:tracePt t="14940" x="6746875" y="2854325"/>
          <p14:tracePt t="14957" x="6734175" y="2906713"/>
          <p14:tracePt t="14973" x="6700838" y="2965450"/>
          <p14:tracePt t="14990" x="6675438" y="3011488"/>
          <p14:tracePt t="15007" x="6648450" y="3055938"/>
          <p14:tracePt t="15023" x="6616700" y="3095625"/>
          <p14:tracePt t="15040" x="6577013" y="3135313"/>
          <p14:tracePt t="15057" x="6551613" y="3167063"/>
          <p14:tracePt t="15073" x="6511925" y="3213100"/>
          <p14:tracePt t="15090" x="6465888" y="3265488"/>
          <p14:tracePt t="15107" x="6419850" y="3311525"/>
          <p14:tracePt t="15124" x="6348413" y="3376613"/>
          <p14:tracePt t="15140" x="6302375" y="3416300"/>
          <p14:tracePt t="15157" x="6249988" y="3468688"/>
          <p14:tracePt t="15174" x="6211888" y="3500438"/>
          <p14:tracePt t="15191" x="6153150" y="3546475"/>
          <p14:tracePt t="15207" x="6100763" y="3579813"/>
          <p14:tracePt t="15224" x="6048375" y="3617913"/>
          <p14:tracePt t="15240" x="6002338" y="3638550"/>
          <p14:tracePt t="15257" x="5962650" y="3657600"/>
          <p14:tracePt t="15274" x="5924550" y="3683000"/>
          <p14:tracePt t="15290" x="5891213" y="3697288"/>
          <p14:tracePt t="15307" x="5859463" y="3716338"/>
          <p14:tracePt t="15324" x="5826125" y="3741738"/>
          <p14:tracePt t="15340" x="5813425" y="3749675"/>
          <p14:tracePt t="15357" x="5807075" y="3756025"/>
          <p14:tracePt t="15374" x="5807075" y="3762375"/>
          <p14:tracePt t="15412" x="5807075" y="3768725"/>
          <p14:tracePt t="15428" x="5813425" y="3768725"/>
          <p14:tracePt t="15444" x="5819775" y="3768725"/>
          <p14:tracePt t="15460" x="5832475" y="3768725"/>
          <p14:tracePt t="15476" x="5838825" y="3768725"/>
          <p14:tracePt t="15482" x="5845175" y="3768725"/>
          <p14:tracePt t="15491" x="5845175" y="3756025"/>
          <p14:tracePt t="15956" x="5845175" y="3762375"/>
          <p14:tracePt t="15966" x="5838825" y="3762375"/>
          <p14:tracePt t="15980" x="5832475" y="3762375"/>
          <p14:tracePt t="15988" x="5832475" y="3749675"/>
          <p14:tracePt t="16012" x="5838825" y="3741738"/>
          <p14:tracePt t="16044" x="5838825" y="3735388"/>
          <p14:tracePt t="16124" x="5832475" y="3735388"/>
          <p14:tracePt t="16148" x="5826125" y="3735388"/>
          <p14:tracePt t="16166" x="5819775" y="3735388"/>
          <p14:tracePt t="18349" x="5819775" y="3741738"/>
          <p14:tracePt t="18669" x="5826125" y="3741738"/>
          <p14:tracePt t="18677" x="5832475" y="3735388"/>
          <p14:tracePt t="18687" x="5838825" y="3729038"/>
          <p14:tracePt t="18687" x="5851525" y="3722688"/>
          <p14:tracePt t="18696" x="5910263" y="3690938"/>
          <p14:tracePt t="18713" x="5989638" y="3651250"/>
          <p14:tracePt t="18730" x="6067425" y="3617913"/>
          <p14:tracePt t="18747" x="6132513" y="3605213"/>
          <p14:tracePt t="18763" x="6191250" y="3586163"/>
          <p14:tracePt t="18780" x="6218238" y="3565525"/>
          <p14:tracePt t="18796" x="6243638" y="3546475"/>
          <p14:tracePt t="18813" x="6256338" y="3533775"/>
          <p14:tracePt t="18830" x="6270625" y="3513138"/>
          <p14:tracePt t="18846" x="6270625" y="3500438"/>
          <p14:tracePt t="18863" x="6276975" y="3494088"/>
          <p14:tracePt t="19437" x="6276975" y="3487738"/>
          <p14:tracePt t="19445" x="6276975" y="3468688"/>
          <p14:tracePt t="19453" x="6276975" y="3448050"/>
          <p14:tracePt t="19461" x="6270625" y="3429000"/>
          <p14:tracePt t="19469" x="6264275" y="3403600"/>
          <p14:tracePt t="19481" x="6249988" y="3382963"/>
          <p14:tracePt t="19497" x="6237288" y="3370263"/>
          <p14:tracePt t="19541" x="6230938" y="3370263"/>
          <p14:tracePt t="19565" x="6224588" y="3370263"/>
          <p14:tracePt t="19573" x="6224588" y="3376613"/>
          <p14:tracePt t="19581" x="6211888" y="3376613"/>
          <p14:tracePt t="19589" x="6211888" y="3382963"/>
          <p14:tracePt t="19669" x="6218238" y="3382963"/>
          <p14:tracePt t="19677" x="6230938" y="3382963"/>
          <p14:tracePt t="19685" x="6249988" y="3376613"/>
          <p14:tracePt t="19693" x="6270625" y="3376613"/>
          <p14:tracePt t="19701" x="6289675" y="3370263"/>
          <p14:tracePt t="19714" x="6296025" y="3363913"/>
          <p14:tracePt t="19773" x="6289675" y="3363913"/>
          <p14:tracePt t="19788" x="6276975" y="3363913"/>
          <p14:tracePt t="19789" x="6205538" y="3363913"/>
          <p14:tracePt t="19802" x="6119813" y="3357563"/>
          <p14:tracePt t="19814" x="6054725" y="3357563"/>
          <p14:tracePt t="19831" x="6048375" y="3357563"/>
          <p14:tracePt t="19885" x="6067425" y="3357563"/>
          <p14:tracePt t="19893" x="6107113" y="3357563"/>
          <p14:tracePt t="19901" x="6172200" y="3357563"/>
          <p14:tracePt t="19915" x="6264275" y="3357563"/>
          <p14:tracePt t="19915" x="6426200" y="3357563"/>
          <p14:tracePt t="19931" x="6537325" y="3357563"/>
          <p14:tracePt t="19948" x="6577013" y="3357563"/>
          <p14:tracePt t="19989" x="6570663" y="3357563"/>
          <p14:tracePt t="19997" x="6551613" y="3357563"/>
          <p14:tracePt t="20005" x="6419850" y="3357563"/>
          <p14:tracePt t="20015" x="6230938" y="3357563"/>
          <p14:tracePt t="20031" x="6048375" y="3336925"/>
          <p14:tracePt t="20048" x="5918200" y="3330575"/>
          <p14:tracePt t="20065" x="5851525" y="3330575"/>
          <p14:tracePt t="20117" x="5865813" y="3330575"/>
          <p14:tracePt t="20125" x="5910263" y="3330575"/>
          <p14:tracePt t="20132" x="5989638" y="3330575"/>
          <p14:tracePt t="20148" x="6088063" y="3336925"/>
          <p14:tracePt t="20148" x="6381750" y="3344863"/>
          <p14:tracePt t="20165" x="6511925" y="3363913"/>
          <p14:tracePt t="20182" x="6564313" y="3376613"/>
          <p14:tracePt t="20645" x="6557963" y="3376613"/>
          <p14:tracePt t="20653" x="6537325" y="3376613"/>
          <p14:tracePt t="20666" x="6511925" y="3376613"/>
          <p14:tracePt t="20666" x="6453188" y="3370263"/>
          <p14:tracePt t="20683" x="6354763" y="3370263"/>
          <p14:tracePt t="20699" x="6237288" y="3351213"/>
          <p14:tracePt t="20716" x="6113463" y="3344863"/>
          <p14:tracePt t="20732" x="5891213" y="3324225"/>
          <p14:tracePt t="20749" x="5740400" y="3324225"/>
          <p14:tracePt t="20766" x="5570538" y="3324225"/>
          <p14:tracePt t="20782" x="5408613" y="3324225"/>
          <p14:tracePt t="20799" x="5238750" y="3324225"/>
          <p14:tracePt t="20816" x="5068888" y="3324225"/>
          <p14:tracePt t="20833" x="4884738" y="3324225"/>
          <p14:tracePt t="20849" x="4716463" y="3324225"/>
          <p14:tracePt t="20866" x="4513263" y="3317875"/>
          <p14:tracePt t="20883" x="4330700" y="3305175"/>
          <p14:tracePt t="20899" x="4140200" y="3305175"/>
          <p14:tracePt t="20916" x="3873500" y="3305175"/>
          <p14:tracePt t="20933" x="3690938" y="3305175"/>
          <p14:tracePt t="20949" x="3506788" y="3305175"/>
          <p14:tracePt t="20966" x="3317875" y="3305175"/>
          <p14:tracePt t="20983" x="3160713" y="3305175"/>
          <p14:tracePt t="20999" x="3024188" y="3311525"/>
          <p14:tracePt t="21016" x="2900363" y="3330575"/>
          <p14:tracePt t="21033" x="2801938" y="3344863"/>
          <p14:tracePt t="21050" x="2703513" y="3344863"/>
          <p14:tracePt t="21066" x="2619375" y="3344863"/>
          <p14:tracePt t="21083" x="2514600" y="3344863"/>
          <p14:tracePt t="21100" x="2409825" y="3344863"/>
          <p14:tracePt t="21116" x="2227263" y="3344863"/>
          <p14:tracePt t="21133" x="2109788" y="3330575"/>
          <p14:tracePt t="21150" x="2005013" y="3330575"/>
          <p14:tracePt t="21166" x="1900238" y="3330575"/>
          <p14:tracePt t="21183" x="1803400" y="3330575"/>
          <p14:tracePt t="21200" x="1704975" y="3324225"/>
          <p14:tracePt t="21216" x="1619250" y="3324225"/>
          <p14:tracePt t="21233" x="1541463" y="3324225"/>
          <p14:tracePt t="21250" x="1476375" y="3324225"/>
          <p14:tracePt t="21267" x="1417638" y="3324225"/>
          <p14:tracePt t="21283" x="1358900" y="3324225"/>
          <p14:tracePt t="21300" x="1312863" y="3324225"/>
          <p14:tracePt t="21317" x="1254125" y="3324225"/>
          <p14:tracePt t="21334" x="1189038" y="3324225"/>
          <p14:tracePt t="21351" x="1123950" y="3324225"/>
          <p14:tracePt t="21367" x="1071563" y="3324225"/>
          <p14:tracePt t="21384" x="1019175" y="3324225"/>
          <p14:tracePt t="21400" x="979488" y="3324225"/>
          <p14:tracePt t="21417" x="954088" y="3324225"/>
          <p14:tracePt t="21433" x="927100" y="3324225"/>
          <p14:tracePt t="21450" x="914400" y="3324225"/>
          <p14:tracePt t="21467" x="889000" y="3324225"/>
          <p14:tracePt t="21484" x="849313" y="3324225"/>
          <p14:tracePt t="21501" x="777875" y="3324225"/>
          <p14:tracePt t="21517" x="738188" y="3324225"/>
          <p14:tracePt t="21534" x="704850" y="3324225"/>
          <p14:tracePt t="21550" x="685800" y="3324225"/>
          <p14:tracePt t="21567" x="673100" y="3324225"/>
          <p14:tracePt t="21584" x="666750" y="3324225"/>
          <p14:tracePt t="21997" x="673100" y="3324225"/>
          <p14:tracePt t="22013" x="679450" y="3324225"/>
          <p14:tracePt t="22029" x="685800" y="3324225"/>
          <p14:tracePt t="22069" x="692150" y="3324225"/>
          <p14:tracePt t="22093" x="698500" y="3324225"/>
          <p14:tracePt t="22109" x="711200" y="3330575"/>
          <p14:tracePt t="22118" x="719138" y="3330575"/>
          <p14:tracePt t="22118" x="738188" y="3330575"/>
          <p14:tracePt t="22134" x="769938" y="3330575"/>
          <p14:tracePt t="22151" x="809625" y="3324225"/>
          <p14:tracePt t="22168" x="855663" y="3324225"/>
          <p14:tracePt t="22185" x="874713" y="3324225"/>
          <p14:tracePt t="22201" x="881063" y="3324225"/>
          <p14:tracePt t="22613" x="874713" y="3324225"/>
          <p14:tracePt t="23654" x="868363" y="3324225"/>
          <p14:tracePt t="23662" x="849313" y="3324225"/>
          <p14:tracePt t="23664" x="836613" y="3324225"/>
          <p14:tracePt t="23671" x="803275" y="3324225"/>
          <p14:tracePt t="23688" x="784225" y="3324225"/>
          <p14:tracePt t="23705" x="777875" y="3324225"/>
          <p14:tracePt t="24246" x="777875" y="3336925"/>
          <p14:tracePt t="24254" x="763588" y="3344863"/>
          <p14:tracePt t="24262" x="763588" y="3351213"/>
          <p14:tracePt t="24272" x="757238" y="3363913"/>
          <p14:tracePt t="24272" x="750888" y="3376613"/>
          <p14:tracePt t="24288" x="750888" y="3403600"/>
          <p14:tracePt t="24305" x="750888" y="3409950"/>
          <p14:tracePt t="24322" x="750888" y="3416300"/>
          <p14:tracePt t="24339" x="744538" y="3429000"/>
          <p14:tracePt t="24355" x="744538" y="3441700"/>
          <p14:tracePt t="24372" x="744538" y="3448050"/>
          <p14:tracePt t="24389" x="744538" y="3468688"/>
          <p14:tracePt t="24405" x="744538" y="3481388"/>
          <p14:tracePt t="24422" x="744538" y="3487738"/>
          <p14:tracePt t="24439" x="744538" y="3494088"/>
          <p14:tracePt t="24455" x="744538" y="3500438"/>
          <p14:tracePt t="24472" x="744538" y="3506788"/>
          <p14:tracePt t="24798" x="744538" y="3527425"/>
          <p14:tracePt t="24812" x="738188" y="3540125"/>
          <p14:tracePt t="24814" x="725488" y="3573463"/>
          <p14:tracePt t="24823" x="725488" y="3611563"/>
          <p14:tracePt t="24839" x="725488" y="3670300"/>
          <p14:tracePt t="24856" x="750888" y="3735388"/>
          <p14:tracePt t="24873" x="809625" y="3821113"/>
          <p14:tracePt t="24889" x="908050" y="3905250"/>
          <p14:tracePt t="24906" x="1044575" y="3984625"/>
          <p14:tracePt t="24923" x="1189038" y="4043363"/>
          <p14:tracePt t="24939" x="1384300" y="4095750"/>
          <p14:tracePt t="24956" x="1593850" y="4154488"/>
          <p14:tracePt t="24973" x="1828800" y="4179888"/>
          <p14:tracePt t="24989" x="2168525" y="4213225"/>
          <p14:tracePt t="25006" x="2455863" y="4225925"/>
          <p14:tracePt t="25023" x="2678113" y="4225925"/>
          <p14:tracePt t="25039" x="2820988" y="4225925"/>
          <p14:tracePt t="25056" x="2946400" y="4225925"/>
          <p14:tracePt t="25073" x="3055938" y="4225925"/>
          <p14:tracePt t="25090" x="3187700" y="4225925"/>
          <p14:tracePt t="25106" x="3363913" y="4225925"/>
          <p14:tracePt t="25123" x="3527425" y="4225925"/>
          <p14:tracePt t="25140" x="3670300" y="4225925"/>
          <p14:tracePt t="25156" x="3775075" y="4225925"/>
          <p14:tracePt t="25173" x="3919538" y="4238625"/>
          <p14:tracePt t="25190" x="3963988" y="4238625"/>
          <p14:tracePt t="25206" x="4010025" y="4238625"/>
          <p14:tracePt t="25223" x="4056063" y="4225925"/>
          <p14:tracePt t="25240" x="4081463" y="4206875"/>
          <p14:tracePt t="25257" x="4089400" y="4186238"/>
          <p14:tracePt t="25273" x="4081463" y="4173538"/>
          <p14:tracePt t="25290" x="4037013" y="4127500"/>
          <p14:tracePt t="25307" x="3938588" y="4081463"/>
          <p14:tracePt t="25323" x="3840163" y="4037013"/>
          <p14:tracePt t="25340" x="3749675" y="4003675"/>
          <p14:tracePt t="25357" x="3644900" y="3984625"/>
          <p14:tracePt t="25373" x="3546475" y="3957638"/>
          <p14:tracePt t="25390" x="3533775" y="3957638"/>
          <p14:tracePt t="25478" x="3540125" y="3951288"/>
          <p14:tracePt t="25486" x="3552825" y="3951288"/>
          <p14:tracePt t="25494" x="3552825" y="3944938"/>
          <p14:tracePt t="25502" x="3565525" y="3944938"/>
          <p14:tracePt t="25510" x="3592513" y="3944938"/>
          <p14:tracePt t="25524" x="3638550" y="3944938"/>
          <p14:tracePt t="25540" x="3690938" y="3944938"/>
          <p14:tracePt t="25557" x="3781425" y="3944938"/>
          <p14:tracePt t="25574" x="3814763" y="3944938"/>
          <p14:tracePt t="25590" x="3821113" y="3944938"/>
          <p14:tracePt t="25654" x="3802063" y="3944938"/>
          <p14:tracePt t="25662" x="3775075" y="3944938"/>
          <p14:tracePt t="25670" x="3735388" y="3944938"/>
          <p14:tracePt t="25677" x="3638550" y="3938588"/>
          <p14:tracePt t="25690" x="3533775" y="3932238"/>
          <p14:tracePt t="25707" x="3409950" y="3932238"/>
          <p14:tracePt t="25724" x="3330575" y="3932238"/>
          <p14:tracePt t="25740" x="3311525" y="3932238"/>
          <p14:tracePt t="25790" x="3317875" y="3932238"/>
          <p14:tracePt t="25797" x="3330575" y="3932238"/>
          <p14:tracePt t="25805" x="3357563" y="3932238"/>
          <p14:tracePt t="25813" x="3435350" y="3932238"/>
          <p14:tracePt t="25824" x="3487738" y="3932238"/>
          <p14:tracePt t="25841" x="3546475" y="3944938"/>
          <p14:tracePt t="25857" x="3605213" y="3944938"/>
          <p14:tracePt t="25874" x="3670300" y="3951288"/>
          <p14:tracePt t="25891" x="3762375" y="3951288"/>
          <p14:tracePt t="25907" x="3846513" y="3951288"/>
          <p14:tracePt t="25924" x="3957638" y="3951288"/>
          <p14:tracePt t="25941" x="4140200" y="3951288"/>
          <p14:tracePt t="25958" x="4271963" y="3951288"/>
          <p14:tracePt t="25974" x="4376738" y="3951288"/>
          <p14:tracePt t="25991" x="4479925" y="3951288"/>
          <p14:tracePt t="26008" x="4584700" y="3951288"/>
          <p14:tracePt t="26024" x="4683125" y="3951288"/>
          <p14:tracePt t="26041" x="4754563" y="3951288"/>
          <p14:tracePt t="26058" x="4833938" y="3951288"/>
          <p14:tracePt t="26074" x="4911725" y="3951288"/>
          <p14:tracePt t="26091" x="5003800" y="3951288"/>
          <p14:tracePt t="26108" x="5087938" y="3951288"/>
          <p14:tracePt t="26124" x="5180013" y="3951288"/>
          <p14:tracePt t="26141" x="5276850" y="3957638"/>
          <p14:tracePt t="26158" x="5303838" y="3957638"/>
          <p14:tracePt t="26174" x="5310188" y="3957638"/>
          <p14:tracePt t="27102" x="5303838" y="3957638"/>
          <p14:tracePt t="27133" x="5297488" y="3957638"/>
          <p14:tracePt t="27157" x="5291138" y="3957638"/>
          <p14:tracePt t="27461" x="5291138" y="3963988"/>
          <p14:tracePt t="27469" x="5276850" y="3963988"/>
          <p14:tracePt t="27485" x="5264150" y="3963988"/>
          <p14:tracePt t="27491" x="5251450" y="3957638"/>
          <p14:tracePt t="27498" x="5211763" y="3957638"/>
          <p14:tracePt t="27510" x="5165725" y="3957638"/>
          <p14:tracePt t="27527" x="5127625" y="3951288"/>
          <p14:tracePt t="27543" x="5081588" y="3951288"/>
          <p14:tracePt t="27560" x="5041900" y="3951288"/>
          <p14:tracePt t="27576" x="5022850" y="3951288"/>
          <p14:tracePt t="27593" x="5003800" y="3951288"/>
          <p14:tracePt t="27610" x="4995863" y="3957638"/>
          <p14:tracePt t="28437" x="4964113" y="3957638"/>
          <p14:tracePt t="28449" x="4924425" y="3957638"/>
          <p14:tracePt t="28449" x="4819650" y="3957638"/>
          <p14:tracePt t="28462" x="4676775" y="3957638"/>
          <p14:tracePt t="28478" x="4513263" y="3957638"/>
          <p14:tracePt t="28495" x="4310063" y="3970338"/>
          <p14:tracePt t="28511" x="4133850" y="3984625"/>
          <p14:tracePt t="28528" x="3970338" y="3984625"/>
          <p14:tracePt t="28544" x="3827463" y="3984625"/>
          <p14:tracePt t="28561" x="3697288" y="3984625"/>
          <p14:tracePt t="28578" x="3565525" y="3984625"/>
          <p14:tracePt t="28595" x="3435350" y="3984625"/>
          <p14:tracePt t="28611" x="3317875" y="3984625"/>
          <p14:tracePt t="28628" x="3187700" y="3984625"/>
          <p14:tracePt t="28645" x="3005138" y="3984625"/>
          <p14:tracePt t="28661" x="2867025" y="3984625"/>
          <p14:tracePt t="28678" x="2755900" y="3984625"/>
          <p14:tracePt t="28695" x="2651125" y="3984625"/>
          <p14:tracePt t="28711" x="2533650" y="3970338"/>
          <p14:tracePt t="28728" x="2436813" y="3963988"/>
          <p14:tracePt t="28745" x="2319338" y="3957638"/>
          <p14:tracePt t="28761" x="2187575" y="3957638"/>
          <p14:tracePt t="28778" x="2038350" y="3957638"/>
          <p14:tracePt t="28795" x="1906588" y="3957638"/>
          <p14:tracePt t="28812" x="1795463" y="3957638"/>
          <p14:tracePt t="28828" x="1717675" y="3957638"/>
          <p14:tracePt t="28845" x="1633538" y="3957638"/>
          <p14:tracePt t="28862" x="1593850" y="3957638"/>
          <p14:tracePt t="28879" x="1541463" y="3957638"/>
          <p14:tracePt t="28895" x="1482725" y="3957638"/>
          <p14:tracePt t="28912" x="1404938" y="3957638"/>
          <p14:tracePt t="28928" x="1331913" y="3957638"/>
          <p14:tracePt t="28945" x="1266825" y="3957638"/>
          <p14:tracePt t="28962" x="1220788" y="3957638"/>
          <p14:tracePt t="28978" x="1182688" y="3957638"/>
          <p14:tracePt t="28995" x="1155700" y="3957638"/>
          <p14:tracePt t="29012" x="1143000" y="3957638"/>
          <p14:tracePt t="29028" x="1136650" y="3957638"/>
          <p14:tracePt t="29125" x="1123950" y="3957638"/>
          <p14:tracePt t="29133" x="1103313" y="3957638"/>
          <p14:tracePt t="29150" x="1096963" y="3957638"/>
          <p14:tracePt t="29237" x="1090613" y="3951288"/>
          <p14:tracePt t="29241" x="1071563" y="3938588"/>
          <p14:tracePt t="29262" x="1031875" y="3925888"/>
          <p14:tracePt t="29262" x="1006475" y="3919538"/>
          <p14:tracePt t="29279" x="985838" y="3911600"/>
          <p14:tracePt t="29295" x="979488" y="3911600"/>
          <p14:tracePt t="30101" x="992188" y="3911600"/>
          <p14:tracePt t="30109" x="1012825" y="3911600"/>
          <p14:tracePt t="30118" x="1025525" y="3911600"/>
          <p14:tracePt t="30132" x="1031875" y="3911600"/>
          <p14:tracePt t="30147" x="1071563" y="3911600"/>
          <p14:tracePt t="30164" x="1117600" y="3911600"/>
          <p14:tracePt t="30180" x="1168400" y="3911600"/>
          <p14:tracePt t="30197" x="1220788" y="3911600"/>
          <p14:tracePt t="30214" x="1241425" y="3911600"/>
          <p14:tracePt t="30230" x="1266825" y="3911600"/>
          <p14:tracePt t="30247" x="1306513" y="3911600"/>
          <p14:tracePt t="30264" x="1365250" y="3911600"/>
          <p14:tracePt t="30280" x="1430338" y="3911600"/>
          <p14:tracePt t="30297" x="1489075" y="3919538"/>
          <p14:tracePt t="30314" x="1541463" y="3919538"/>
          <p14:tracePt t="30330" x="1581150" y="3919538"/>
          <p14:tracePt t="30347" x="1625600" y="3919538"/>
          <p14:tracePt t="30364" x="1684338" y="3919538"/>
          <p14:tracePt t="30380" x="1736725" y="3919538"/>
          <p14:tracePt t="30380" x="1770063" y="3919538"/>
          <p14:tracePt t="30397" x="1841500" y="3919538"/>
          <p14:tracePt t="30414" x="1887538" y="3919538"/>
          <p14:tracePt t="30431" x="1920875" y="3919538"/>
          <p14:tracePt t="30447" x="1952625" y="3919538"/>
          <p14:tracePt t="30464" x="1985963" y="3919538"/>
          <p14:tracePt t="30481" x="2024063" y="3919538"/>
          <p14:tracePt t="30497" x="2076450" y="3919538"/>
          <p14:tracePt t="30514" x="2122488" y="3919538"/>
          <p14:tracePt t="30531" x="2162175" y="3919538"/>
          <p14:tracePt t="30547" x="2181225" y="3925888"/>
          <p14:tracePt t="30564" x="2214563" y="3925888"/>
          <p14:tracePt t="30581" x="2260600" y="3925888"/>
          <p14:tracePt t="30597" x="2298700" y="3925888"/>
          <p14:tracePt t="30614" x="2338388" y="3925888"/>
          <p14:tracePt t="30631" x="2384425" y="3925888"/>
          <p14:tracePt t="30647" x="2430463" y="3925888"/>
          <p14:tracePt t="30664" x="2481263" y="3932238"/>
          <p14:tracePt t="30681" x="2527300" y="3932238"/>
          <p14:tracePt t="30698" x="2566988" y="3932238"/>
          <p14:tracePt t="30714" x="2598738" y="3932238"/>
          <p14:tracePt t="30731" x="2632075" y="3932238"/>
          <p14:tracePt t="30748" x="2659063" y="3932238"/>
          <p14:tracePt t="30764" x="2703513" y="3932238"/>
          <p14:tracePt t="30781" x="2776538" y="3932238"/>
          <p14:tracePt t="30798" x="2808288" y="3932238"/>
          <p14:tracePt t="30814" x="2847975" y="3938588"/>
          <p14:tracePt t="30831" x="2860675" y="3938588"/>
          <p14:tracePt t="30848" x="2867025" y="3938588"/>
          <p14:tracePt t="30864" x="2873375" y="3938588"/>
          <p14:tracePt t="30881" x="2887663" y="3938588"/>
          <p14:tracePt t="30898" x="2906713" y="3938588"/>
          <p14:tracePt t="30915" x="2913063" y="3938588"/>
          <p14:tracePt t="30931" x="2919413" y="3938588"/>
          <p14:tracePt t="31085" x="2925763" y="3938588"/>
          <p14:tracePt t="31093" x="2932113" y="3938588"/>
          <p14:tracePt t="31189" x="2925763" y="3938588"/>
          <p14:tracePt t="31197" x="2919413" y="3938588"/>
          <p14:tracePt t="31205" x="2906713" y="3938588"/>
          <p14:tracePt t="31213" x="2887663" y="3944938"/>
          <p14:tracePt t="31221" x="2820988" y="3944938"/>
          <p14:tracePt t="31232" x="2736850" y="3944938"/>
          <p14:tracePt t="31248" x="2659063" y="3944938"/>
          <p14:tracePt t="31265" x="2579688" y="3938588"/>
          <p14:tracePt t="31282" x="2514600" y="3938588"/>
          <p14:tracePt t="31298" x="2430463" y="3938588"/>
          <p14:tracePt t="31315" x="2332038" y="3938588"/>
          <p14:tracePt t="31332" x="2233613" y="3938588"/>
          <p14:tracePt t="31348" x="2149475" y="3938588"/>
          <p14:tracePt t="31348" x="2116138" y="3938588"/>
          <p14:tracePt t="31365" x="2032000" y="3938588"/>
          <p14:tracePt t="31382" x="1952625" y="3938588"/>
          <p14:tracePt t="31399" x="1874838" y="3938588"/>
          <p14:tracePt t="31416" x="1816100" y="3938588"/>
          <p14:tracePt t="31432" x="1730375" y="3932238"/>
          <p14:tracePt t="31449" x="1671638" y="3932238"/>
          <p14:tracePt t="31466" x="1612900" y="3932238"/>
          <p14:tracePt t="31482" x="1566863" y="3932238"/>
          <p14:tracePt t="31499" x="1522413" y="3932238"/>
          <p14:tracePt t="31515" x="1470025" y="3932238"/>
          <p14:tracePt t="31532" x="1423988" y="3925888"/>
          <p14:tracePt t="31549" x="1352550" y="3919538"/>
          <p14:tracePt t="31565" x="1325563" y="3919538"/>
          <p14:tracePt t="31582" x="1293813" y="3919538"/>
          <p14:tracePt t="31599" x="1254125" y="3919538"/>
          <p14:tracePt t="31615" x="1227138" y="3919538"/>
          <p14:tracePt t="31632" x="1201738" y="3911600"/>
          <p14:tracePt t="31649" x="1189038" y="3911600"/>
          <p14:tracePt t="31666" x="1176338" y="3911600"/>
          <p14:tracePt t="31682" x="1168400" y="3911600"/>
          <p14:tracePt t="31699" x="1149350" y="3911600"/>
          <p14:tracePt t="31716" x="1136650" y="3911600"/>
          <p14:tracePt t="31732" x="1130300" y="3911600"/>
          <p14:tracePt t="31749" x="1109663" y="3911600"/>
          <p14:tracePt t="31766" x="1090613" y="3911600"/>
          <p14:tracePt t="31782" x="1071563" y="3911600"/>
          <p14:tracePt t="31799" x="1050925" y="3911600"/>
          <p14:tracePt t="31816" x="1038225" y="3911600"/>
          <p14:tracePt t="31901" x="1031875" y="3911600"/>
          <p14:tracePt t="31909" x="1012825" y="3911600"/>
          <p14:tracePt t="31914" x="992188" y="3911600"/>
          <p14:tracePt t="31920" x="985838" y="3911600"/>
          <p14:tracePt t="31933" x="973138" y="3911600"/>
          <p14:tracePt t="32213" x="973138" y="3905250"/>
          <p14:tracePt t="32221" x="985838" y="3898900"/>
          <p14:tracePt t="32229" x="1006475" y="3886200"/>
          <p14:tracePt t="32237" x="1044575" y="3860800"/>
          <p14:tracePt t="32250" x="1058863" y="3833813"/>
          <p14:tracePt t="32266" x="1065213" y="3821113"/>
          <p14:tracePt t="32283" x="1071563" y="3808413"/>
          <p14:tracePt t="32300" x="1071563" y="3794125"/>
          <p14:tracePt t="32317" x="1058863" y="3781425"/>
          <p14:tracePt t="32333" x="1044575" y="3768725"/>
          <p14:tracePt t="32350" x="1025525" y="3756025"/>
          <p14:tracePt t="32367" x="1012825" y="3749675"/>
          <p14:tracePt t="32383" x="992188" y="3741738"/>
          <p14:tracePt t="32400" x="973138" y="3722688"/>
          <p14:tracePt t="32417" x="960438" y="3716338"/>
          <p14:tracePt t="32433" x="954088" y="3716338"/>
          <p14:tracePt t="32450" x="939800" y="3709988"/>
          <p14:tracePt t="32467" x="927100" y="3709988"/>
          <p14:tracePt t="32483" x="914400" y="3703638"/>
          <p14:tracePt t="32500" x="881063" y="3703638"/>
          <p14:tracePt t="32517" x="836613" y="3697288"/>
          <p14:tracePt t="32533" x="815975" y="3697288"/>
          <p14:tracePt t="32550" x="803275" y="3697288"/>
          <p14:tracePt t="32567" x="796925" y="3697288"/>
          <p14:tracePt t="32584" x="784225" y="3703638"/>
          <p14:tracePt t="32600" x="777875" y="3709988"/>
          <p14:tracePt t="32617" x="763588" y="3729038"/>
          <p14:tracePt t="32634" x="763588" y="3749675"/>
          <p14:tracePt t="32650" x="757238" y="3762375"/>
          <p14:tracePt t="32667" x="757238" y="3768725"/>
          <p14:tracePt t="32684" x="757238" y="3787775"/>
          <p14:tracePt t="32700" x="763588" y="3808413"/>
          <p14:tracePt t="32700" x="769938" y="3821113"/>
          <p14:tracePt t="32717" x="784225" y="3840163"/>
          <p14:tracePt t="32734" x="803275" y="3852863"/>
          <p14:tracePt t="32750" x="815975" y="3873500"/>
          <p14:tracePt t="32767" x="836613" y="3886200"/>
          <p14:tracePt t="32784" x="855663" y="3898900"/>
          <p14:tracePt t="32800" x="881063" y="3905250"/>
          <p14:tracePt t="32817" x="914400" y="3919538"/>
          <p14:tracePt t="32834" x="939800" y="3925888"/>
          <p14:tracePt t="32851" x="966788" y="3925888"/>
          <p14:tracePt t="32867" x="985838" y="3925888"/>
          <p14:tracePt t="32884" x="992188" y="3925888"/>
          <p14:tracePt t="32901" x="1006475" y="3925888"/>
          <p14:tracePt t="32917" x="1019175" y="3925888"/>
          <p14:tracePt t="33397" x="1025525" y="3925888"/>
          <p14:tracePt t="33405" x="1050925" y="3925888"/>
          <p14:tracePt t="33405" x="1071563" y="3925888"/>
          <p14:tracePt t="33418" x="1103313" y="3925888"/>
          <p14:tracePt t="33435" x="1136650" y="3932238"/>
          <p14:tracePt t="33452" x="1162050" y="3944938"/>
          <p14:tracePt t="33468" x="1182688" y="3944938"/>
          <p14:tracePt t="33485" x="1189038" y="3944938"/>
          <p14:tracePt t="33501" x="1220788" y="3944938"/>
          <p14:tracePt t="33518" x="1254125" y="3944938"/>
          <p14:tracePt t="33535" x="1306513" y="3944938"/>
          <p14:tracePt t="33552" x="1352550" y="3944938"/>
          <p14:tracePt t="33568" x="1384300" y="3951288"/>
          <p14:tracePt t="33585" x="1417638" y="3951288"/>
          <p14:tracePt t="33602" x="1443038" y="3951288"/>
          <p14:tracePt t="33618" x="1463675" y="3951288"/>
          <p14:tracePt t="33635" x="1495425" y="3951288"/>
          <p14:tracePt t="33652" x="1541463" y="3957638"/>
          <p14:tracePt t="33668" x="1612900" y="3963988"/>
          <p14:tracePt t="33685" x="1652588" y="3963988"/>
          <p14:tracePt t="33702" x="1684338" y="3970338"/>
          <p14:tracePt t="33718" x="1698625" y="3957638"/>
          <p14:tracePt t="33735" x="1711325" y="3957638"/>
          <p14:tracePt t="33752" x="1736725" y="3957638"/>
          <p14:tracePt t="33769" x="1751013" y="3951288"/>
          <p14:tracePt t="33785" x="1763713" y="3944938"/>
          <p14:tracePt t="33829" x="1757363" y="3944938"/>
          <p14:tracePt t="33829" x="1744663" y="3938588"/>
          <p14:tracePt t="33869" x="1736725" y="3938588"/>
          <p14:tracePt t="33893" x="1736725" y="3932238"/>
          <p14:tracePt t="33909" x="1730375" y="3932238"/>
          <p14:tracePt t="33922" x="1730375" y="3925888"/>
          <p14:tracePt t="33941" x="1730375" y="3919538"/>
          <p14:tracePt t="34093" x="1736725" y="3925888"/>
          <p14:tracePt t="34101" x="1744663" y="3938588"/>
          <p14:tracePt t="34109" x="1751013" y="3938588"/>
          <p14:tracePt t="34122" x="1751013" y="3951288"/>
          <p14:tracePt t="34125" x="1770063" y="3970338"/>
          <p14:tracePt t="34136" x="1803400" y="3990975"/>
          <p14:tracePt t="34152" x="1822450" y="4003675"/>
          <p14:tracePt t="34169" x="1835150" y="4016375"/>
          <p14:tracePt t="34186" x="1854200" y="4022725"/>
          <p14:tracePt t="34203" x="1862138" y="4022725"/>
          <p14:tracePt t="34219" x="1881188" y="4022725"/>
          <p14:tracePt t="34236" x="1906588" y="4030663"/>
          <p14:tracePt t="34253" x="1965325" y="4030663"/>
          <p14:tracePt t="34269" x="2005013" y="4030663"/>
          <p14:tracePt t="34286" x="2044700" y="4022725"/>
          <p14:tracePt t="34303" x="2076450" y="4010025"/>
          <p14:tracePt t="34319" x="2090738" y="4010025"/>
          <p14:tracePt t="34336" x="2103438" y="3997325"/>
          <p14:tracePt t="34353" x="2116138" y="3990975"/>
          <p14:tracePt t="34369" x="2122488" y="3978275"/>
          <p14:tracePt t="34386" x="2141538" y="3963988"/>
          <p14:tracePt t="34403" x="2162175" y="3951288"/>
          <p14:tracePt t="34419" x="2174875" y="3944938"/>
          <p14:tracePt t="34436" x="2187575" y="3932238"/>
          <p14:tracePt t="34453" x="2208213" y="3925888"/>
          <p14:tracePt t="34470" x="2214563" y="3919538"/>
          <p14:tracePt t="36798" x="2214563" y="3911600"/>
          <p14:tracePt t="36878" x="2201863" y="3911600"/>
          <p14:tracePt t="36893" x="2168525" y="3911600"/>
          <p14:tracePt t="36894" x="2057400" y="3911600"/>
          <p14:tracePt t="36907" x="1946275" y="3911600"/>
          <p14:tracePt t="36924" x="1835150" y="3911600"/>
          <p14:tracePt t="36941" x="1704975" y="3911600"/>
          <p14:tracePt t="36958" x="1547813" y="3911600"/>
          <p14:tracePt t="36975" x="1443038" y="3911600"/>
          <p14:tracePt t="36991" x="1346200" y="3919538"/>
          <p14:tracePt t="37008" x="1254125" y="3919538"/>
          <p14:tracePt t="37024" x="1162050" y="3919538"/>
          <p14:tracePt t="37041" x="1044575" y="3919538"/>
          <p14:tracePt t="37057" x="954088" y="3919538"/>
          <p14:tracePt t="37074" x="889000" y="3919538"/>
          <p14:tracePt t="37091" x="855663" y="3919538"/>
          <p14:tracePt t="37108" x="842963" y="3919538"/>
          <p14:tracePt t="37358" x="849313" y="3919538"/>
          <p14:tracePt t="37366" x="862013" y="3919538"/>
          <p14:tracePt t="37374" x="881063" y="3919538"/>
          <p14:tracePt t="37382" x="901700" y="3919538"/>
          <p14:tracePt t="37392" x="920750" y="3919538"/>
          <p14:tracePt t="37408" x="927100" y="3919538"/>
          <p14:tracePt t="37462" x="933450" y="3919538"/>
          <p14:tracePt t="37470" x="939800" y="3919538"/>
          <p14:tracePt t="37478" x="954088" y="3919538"/>
          <p14:tracePt t="37492" x="973138" y="3919538"/>
          <p14:tracePt t="37508" x="998538" y="3919538"/>
          <p14:tracePt t="37525" x="1031875" y="3919538"/>
          <p14:tracePt t="37542" x="1050925" y="3919538"/>
          <p14:tracePt t="37558" x="1071563" y="3919538"/>
          <p14:tracePt t="37575" x="1096963" y="3919538"/>
          <p14:tracePt t="37592" x="1117600" y="3919538"/>
          <p14:tracePt t="37608" x="1149350" y="3919538"/>
          <p14:tracePt t="37625" x="1176338" y="3919538"/>
          <p14:tracePt t="37642" x="1195388" y="3919538"/>
          <p14:tracePt t="37659" x="1201738" y="3919538"/>
          <p14:tracePt t="37675" x="1208088" y="3919538"/>
          <p14:tracePt t="37918" x="1214438" y="3919538"/>
          <p14:tracePt t="37921" x="1227138" y="3919538"/>
          <p14:tracePt t="37927" x="1279525" y="3919538"/>
          <p14:tracePt t="37942" x="1319213" y="3919538"/>
          <p14:tracePt t="37960" x="1365250" y="3919538"/>
          <p14:tracePt t="37975" x="1404938" y="3919538"/>
          <p14:tracePt t="37992" x="1449388" y="3919538"/>
          <p14:tracePt t="38009" x="1489075" y="3919538"/>
          <p14:tracePt t="38026" x="1522413" y="3925888"/>
          <p14:tracePt t="38042" x="1560513" y="3925888"/>
          <p14:tracePt t="38059" x="1600200" y="3925888"/>
          <p14:tracePt t="38076" x="1658938" y="3925888"/>
          <p14:tracePt t="38092" x="1698625" y="3932238"/>
          <p14:tracePt t="38109" x="1744663" y="3932238"/>
          <p14:tracePt t="38126" x="1816100" y="3932238"/>
          <p14:tracePt t="38142" x="1862138" y="3938588"/>
          <p14:tracePt t="38159" x="1906588" y="3944938"/>
          <p14:tracePt t="38176" x="1965325" y="3951288"/>
          <p14:tracePt t="38193" x="2024063" y="3951288"/>
          <p14:tracePt t="38209" x="2090738" y="3951288"/>
          <p14:tracePt t="38226" x="2168525" y="3951288"/>
          <p14:tracePt t="38243" x="2239963" y="3951288"/>
          <p14:tracePt t="38259" x="2311400" y="3957638"/>
          <p14:tracePt t="38276" x="2390775" y="3957638"/>
          <p14:tracePt t="38293" x="2449513" y="3957638"/>
          <p14:tracePt t="38309" x="2560638" y="3957638"/>
          <p14:tracePt t="38326" x="2644775" y="3957638"/>
          <p14:tracePt t="38343" x="2709863" y="3957638"/>
          <p14:tracePt t="38359" x="2755900" y="3957638"/>
          <p14:tracePt t="38376" x="2795588" y="3957638"/>
          <p14:tracePt t="38393" x="2827338" y="3957638"/>
          <p14:tracePt t="38409" x="2873375" y="3957638"/>
          <p14:tracePt t="38426" x="2919413" y="3957638"/>
          <p14:tracePt t="38443" x="2971800" y="3957638"/>
          <p14:tracePt t="38460" x="3030538" y="3957638"/>
          <p14:tracePt t="38476" x="3049588" y="3957638"/>
          <p14:tracePt t="39542" x="3036888" y="3957638"/>
          <p14:tracePt t="39550" x="3030538" y="3970338"/>
          <p14:tracePt t="39558" x="3017838" y="3978275"/>
          <p14:tracePt t="39566" x="3005138" y="3990975"/>
          <p14:tracePt t="39578" x="2997200" y="3997325"/>
          <p14:tracePt t="39595" x="2971800" y="3997325"/>
          <p14:tracePt t="39611" x="2952750" y="4003675"/>
          <p14:tracePt t="39628" x="2938463" y="4010025"/>
          <p14:tracePt t="39645" x="2925763" y="4010025"/>
          <p14:tracePt t="39661" x="2900363" y="4022725"/>
          <p14:tracePt t="39678" x="2887663" y="4043363"/>
          <p14:tracePt t="39695" x="2847975" y="4062413"/>
          <p14:tracePt t="39711" x="2801938" y="4089400"/>
          <p14:tracePt t="39728" x="2782888" y="4102100"/>
          <p14:tracePt t="39745" x="2762250" y="4121150"/>
          <p14:tracePt t="39761" x="2755900" y="4140200"/>
          <p14:tracePt t="39778" x="2743200" y="4167188"/>
          <p14:tracePt t="39795" x="2743200" y="4192588"/>
          <p14:tracePt t="39811" x="2749550" y="4219575"/>
          <p14:tracePt t="39828" x="2762250" y="4232275"/>
          <p14:tracePt t="39894" x="2768600" y="4232275"/>
          <p14:tracePt t="39918" x="2776538" y="4232275"/>
          <p14:tracePt t="39930" x="2789238" y="4238625"/>
          <p14:tracePt t="39934" x="2827338" y="4238625"/>
          <p14:tracePt t="39945" x="2867025" y="4238625"/>
          <p14:tracePt t="39962" x="2887663" y="4238625"/>
          <p14:tracePt t="39978" x="2894013" y="4238625"/>
          <p14:tracePt t="40126" x="2887663" y="4238625"/>
          <p14:tracePt t="40134" x="2887663" y="4244975"/>
          <p14:tracePt t="40142" x="2887663" y="4259263"/>
          <p14:tracePt t="40163" x="2887663" y="4265613"/>
          <p14:tracePt t="40163" x="2887663" y="4284663"/>
          <p14:tracePt t="40179" x="2873375" y="4297363"/>
          <p14:tracePt t="40195" x="2827338" y="4330700"/>
          <p14:tracePt t="40212" x="2762250" y="4349750"/>
          <p14:tracePt t="40229" x="2678113" y="4376738"/>
          <p14:tracePt t="40245" x="2520950" y="4395788"/>
          <p14:tracePt t="40262" x="2403475" y="4408488"/>
          <p14:tracePt t="40279" x="2298700" y="4408488"/>
          <p14:tracePt t="40295" x="2168525" y="4408488"/>
          <p14:tracePt t="40312" x="2057400" y="4408488"/>
          <p14:tracePt t="40329" x="1958975" y="4408488"/>
          <p14:tracePt t="40345" x="1874838" y="4408488"/>
          <p14:tracePt t="40362" x="1809750" y="4408488"/>
          <p14:tracePt t="40379" x="1763713" y="4414838"/>
          <p14:tracePt t="40396" x="1698625" y="4414838"/>
          <p14:tracePt t="40412" x="1639888" y="4421188"/>
          <p14:tracePt t="40429" x="1581150" y="4421188"/>
          <p14:tracePt t="40446" x="1463675" y="4435475"/>
          <p14:tracePt t="40462" x="1404938" y="4473575"/>
          <p14:tracePt t="40479" x="1338263" y="4500563"/>
          <p14:tracePt t="40496" x="1273175" y="4525963"/>
          <p14:tracePt t="40512" x="1241425" y="4546600"/>
          <p14:tracePt t="40529" x="1189038" y="4565650"/>
          <p14:tracePt t="40546" x="1162050" y="4572000"/>
          <p14:tracePt t="40563" x="1123950" y="4572000"/>
          <p14:tracePt t="40579" x="1096963" y="4578350"/>
          <p14:tracePt t="40596" x="1084263" y="4584700"/>
          <p14:tracePt t="40613" x="1077913" y="4584700"/>
          <p14:tracePt t="40942" x="1084263" y="4584700"/>
          <p14:tracePt t="40950" x="1090613" y="4584700"/>
          <p14:tracePt t="40964" x="1103313" y="4584700"/>
          <p14:tracePt t="40964" x="1136650" y="4584700"/>
          <p14:tracePt t="40980" x="1162050" y="4584700"/>
          <p14:tracePt t="40997" x="1201738" y="4584700"/>
          <p14:tracePt t="41013" x="1235075" y="4584700"/>
          <p14:tracePt t="41030" x="1254125" y="4584700"/>
          <p14:tracePt t="41046" x="1260475" y="4584700"/>
          <p14:tracePt t="41063" x="1279525" y="4584700"/>
          <p14:tracePt t="41080" x="1319213" y="4584700"/>
          <p14:tracePt t="41097" x="1377950" y="4584700"/>
          <p14:tracePt t="41113" x="1449388" y="4584700"/>
          <p14:tracePt t="41130" x="1522413" y="4584700"/>
          <p14:tracePt t="41147" x="1574800" y="4584700"/>
          <p14:tracePt t="41163" x="1619250" y="4584700"/>
          <p14:tracePt t="41180" x="1677988" y="4584700"/>
          <p14:tracePt t="41197" x="1757363" y="4584700"/>
          <p14:tracePt t="41213" x="1887538" y="4584700"/>
          <p14:tracePt t="41230" x="1973263" y="4584700"/>
          <p14:tracePt t="41247" x="2032000" y="4584700"/>
          <p14:tracePt t="41263" x="2063750" y="4584700"/>
          <p14:tracePt t="41280" x="2082800" y="4591050"/>
          <p14:tracePt t="41297" x="2103438" y="4591050"/>
          <p14:tracePt t="41313" x="2135188" y="4584700"/>
          <p14:tracePt t="41330" x="2187575" y="4584700"/>
          <p14:tracePt t="41347" x="2246313" y="4584700"/>
          <p14:tracePt t="41364" x="2311400" y="4584700"/>
          <p14:tracePt t="41380" x="2390775" y="4591050"/>
          <p14:tracePt t="41397" x="2489200" y="4591050"/>
          <p14:tracePt t="41414" x="2566988" y="4591050"/>
          <p14:tracePt t="41430" x="2651125" y="4591050"/>
          <p14:tracePt t="41447" x="2743200" y="4597400"/>
          <p14:tracePt t="41464" x="2841625" y="4605338"/>
          <p14:tracePt t="41481" x="2959100" y="4605338"/>
          <p14:tracePt t="41497" x="3055938" y="4611688"/>
          <p14:tracePt t="41514" x="3122613" y="4611688"/>
          <p14:tracePt t="41531" x="3141663" y="4611688"/>
          <p14:tracePt t="41547" x="3148013" y="4611688"/>
          <p14:tracePt t="41614" x="3160713" y="4611688"/>
          <p14:tracePt t="41622" x="3175000" y="4611688"/>
          <p14:tracePt t="41630" x="3187700" y="4611688"/>
          <p14:tracePt t="41638" x="3219450" y="4611688"/>
          <p14:tracePt t="41647" x="3240088" y="4611688"/>
          <p14:tracePt t="41664" x="3246438" y="4611688"/>
          <p14:tracePt t="43149" x="3240088" y="4611688"/>
          <p14:tracePt t="43205" x="3233738" y="4611688"/>
          <p14:tracePt t="43237" x="3225800" y="4611688"/>
          <p14:tracePt t="43249" x="3225800" y="4605338"/>
          <p14:tracePt t="43277" x="3219450" y="4605338"/>
          <p14:tracePt t="43357" x="3213100" y="4605338"/>
          <p14:tracePt t="43364" x="3206750" y="4597400"/>
          <p14:tracePt t="43366" x="3200400" y="4591050"/>
          <p14:tracePt t="43382" x="3194050" y="4591050"/>
          <p14:tracePt t="43399" x="3187700" y="4584700"/>
          <p14:tracePt t="43416" x="3175000" y="4572000"/>
          <p14:tracePt t="43432" x="3160713" y="4565650"/>
          <p14:tracePt t="43449" x="3148013" y="4552950"/>
          <p14:tracePt t="43466" x="3116263" y="4519613"/>
          <p14:tracePt t="43482" x="3070225" y="4479925"/>
          <p14:tracePt t="43499" x="3030538" y="4448175"/>
          <p14:tracePt t="43516" x="2990850" y="4414838"/>
          <p14:tracePt t="43532" x="2913063" y="4362450"/>
          <p14:tracePt t="43550" x="2841625" y="4330700"/>
          <p14:tracePt t="43567" x="2730500" y="4291013"/>
          <p14:tracePt t="43583" x="2598738" y="4259263"/>
          <p14:tracePt t="43600" x="2489200" y="4225925"/>
          <p14:tracePt t="43617" x="2390775" y="4206875"/>
          <p14:tracePt t="43634" x="2319338" y="4206875"/>
          <p14:tracePt t="43650" x="2239963" y="4206875"/>
          <p14:tracePt t="43667" x="2128838" y="4192588"/>
          <p14:tracePt t="43684" x="2011363" y="4192588"/>
          <p14:tracePt t="43700" x="1881188" y="4186238"/>
          <p14:tracePt t="43717" x="1704975" y="4186238"/>
          <p14:tracePt t="43734" x="1587500" y="4160838"/>
          <p14:tracePt t="43750" x="1489075" y="4154488"/>
          <p14:tracePt t="43767" x="1436688" y="4154488"/>
          <p14:tracePt t="43784" x="1371600" y="4154488"/>
          <p14:tracePt t="43800" x="1306513" y="4154488"/>
          <p14:tracePt t="43817" x="1227138" y="4154488"/>
          <p14:tracePt t="43834" x="1155700" y="4148138"/>
          <p14:tracePt t="43850" x="1077913" y="4148138"/>
          <p14:tracePt t="43867" x="1025525" y="4148138"/>
          <p14:tracePt t="43884" x="992188" y="4140200"/>
          <p14:tracePt t="43901" x="979488" y="4140200"/>
          <p14:tracePt t="43917" x="973138" y="4133850"/>
          <p14:tracePt t="43998" x="966788" y="4127500"/>
          <p14:tracePt t="44005" x="966788" y="4114800"/>
          <p14:tracePt t="44018" x="954088" y="4102100"/>
          <p14:tracePt t="44021" x="947738" y="4075113"/>
          <p14:tracePt t="44034" x="933450" y="4049713"/>
          <p14:tracePt t="44051" x="914400" y="4030663"/>
          <p14:tracePt t="44067" x="908050" y="4022725"/>
          <p14:tracePt t="44101" x="908050" y="4010025"/>
          <p14:tracePt t="44102" x="908050" y="4003675"/>
          <p14:tracePt t="44118" x="908050" y="3990975"/>
          <p14:tracePt t="44134" x="914400" y="3970338"/>
          <p14:tracePt t="44151" x="920750" y="3951288"/>
          <p14:tracePt t="44245" x="927100" y="3951288"/>
          <p14:tracePt t="44261" x="933450" y="3944938"/>
          <p14:tracePt t="44269" x="947738" y="3932238"/>
          <p14:tracePt t="44285" x="954088" y="3925888"/>
          <p14:tracePt t="44285" x="966788" y="3925888"/>
          <p14:tracePt t="44301" x="973138" y="3919538"/>
          <p14:tracePt t="44445" x="966788" y="3919538"/>
          <p14:tracePt t="44453" x="960438" y="3919538"/>
          <p14:tracePt t="44470" x="954088" y="3919538"/>
          <p14:tracePt t="44485" x="947738" y="3919538"/>
          <p14:tracePt t="44502" x="939800" y="3911600"/>
          <p14:tracePt t="44502" x="920750" y="3911600"/>
          <p14:tracePt t="44518" x="889000" y="3911600"/>
          <p14:tracePt t="44535" x="862013" y="3905250"/>
          <p14:tracePt t="44551" x="849313" y="3905250"/>
          <p14:tracePt t="44740" x="855663" y="3905250"/>
          <p14:tracePt t="44748" x="862013" y="3905250"/>
          <p14:tracePt t="44751" x="874713" y="3905250"/>
          <p14:tracePt t="44767" x="889000" y="3905250"/>
          <p14:tracePt t="44784" x="914400" y="3905250"/>
          <p14:tracePt t="44801" x="947738" y="3905250"/>
          <p14:tracePt t="44818" x="1012825" y="3905250"/>
          <p14:tracePt t="44834" x="1117600" y="3905250"/>
          <p14:tracePt t="44852" x="1241425" y="3911600"/>
          <p14:tracePt t="44869" x="1365250" y="3925888"/>
          <p14:tracePt t="44885" x="1541463" y="3951288"/>
          <p14:tracePt t="44902" x="1665288" y="3951288"/>
          <p14:tracePt t="44919" x="1782763" y="3957638"/>
          <p14:tracePt t="44936" x="1900238" y="3957638"/>
          <p14:tracePt t="44952" x="2005013" y="3957638"/>
          <p14:tracePt t="44969" x="2109788" y="3957638"/>
          <p14:tracePt t="44985" x="2181225" y="3957638"/>
          <p14:tracePt t="45002" x="2239963" y="3957638"/>
          <p14:tracePt t="45019" x="2286000" y="3957638"/>
          <p14:tracePt t="45035" x="2332038" y="3957638"/>
          <p14:tracePt t="45052" x="2363788" y="3957638"/>
          <p14:tracePt t="45069" x="2422525" y="3957638"/>
          <p14:tracePt t="45086" x="2481263" y="3957638"/>
          <p14:tracePt t="45102" x="2547938" y="3957638"/>
          <p14:tracePt t="45119" x="2606675" y="3963988"/>
          <p14:tracePt t="45136" x="2651125" y="3963988"/>
          <p14:tracePt t="45152" x="2690813" y="3963988"/>
          <p14:tracePt t="45169" x="2730500" y="3963988"/>
          <p14:tracePt t="45186" x="2768600" y="3963988"/>
          <p14:tracePt t="45202" x="2795588" y="3963988"/>
          <p14:tracePt t="45219" x="2814638" y="3963988"/>
          <p14:tracePt t="45236" x="2820988" y="3957638"/>
          <p14:tracePt t="45252" x="2835275" y="3951288"/>
          <p14:tracePt t="45269" x="2867025" y="3951288"/>
          <p14:tracePt t="45286" x="2894013" y="3951288"/>
          <p14:tracePt t="45302" x="2925763" y="3944938"/>
          <p14:tracePt t="45319" x="2946400" y="3938588"/>
          <p14:tracePt t="45336" x="2952750" y="3938588"/>
          <p14:tracePt t="45353" x="2952750" y="3925888"/>
          <p14:tracePt t="45369" x="2952750" y="3905250"/>
          <p14:tracePt t="45386" x="2946400" y="3873500"/>
          <p14:tracePt t="45403" x="2946400" y="3846513"/>
          <p14:tracePt t="45419" x="2932113" y="3814763"/>
          <p14:tracePt t="45436" x="2913063" y="3794125"/>
          <p14:tracePt t="45453" x="2894013" y="3762375"/>
          <p14:tracePt t="45469" x="2867025" y="3749675"/>
          <p14:tracePt t="45486" x="2827338" y="3735388"/>
          <p14:tracePt t="45503" x="2789238" y="3729038"/>
          <p14:tracePt t="45520" x="2717800" y="3703638"/>
          <p14:tracePt t="45536" x="2625725" y="3676650"/>
          <p14:tracePt t="45553" x="2527300" y="3651250"/>
          <p14:tracePt t="45570" x="2449513" y="3632200"/>
          <p14:tracePt t="45586" x="2390775" y="3617913"/>
          <p14:tracePt t="45603" x="2332038" y="3611563"/>
          <p14:tracePt t="45620" x="2266950" y="3611563"/>
          <p14:tracePt t="45637" x="2201863" y="3605213"/>
          <p14:tracePt t="45653" x="2076450" y="3592513"/>
          <p14:tracePt t="45670" x="1979613" y="3592513"/>
          <p14:tracePt t="45686" x="1874838" y="3586163"/>
          <p14:tracePt t="45703" x="1782763" y="3579813"/>
          <p14:tracePt t="45720" x="1711325" y="3573463"/>
          <p14:tracePt t="45736" x="1646238" y="3573463"/>
          <p14:tracePt t="45753" x="1560513" y="3573463"/>
          <p14:tracePt t="45770" x="1482725" y="3573463"/>
          <p14:tracePt t="45787" x="1411288" y="3573463"/>
          <p14:tracePt t="45803" x="1346200" y="3573463"/>
          <p14:tracePt t="45820" x="1293813" y="3573463"/>
          <p14:tracePt t="45837" x="1254125" y="3573463"/>
          <p14:tracePt t="45837" x="1247775" y="3573463"/>
          <p14:tracePt t="45853" x="1214438" y="3573463"/>
          <p14:tracePt t="45870" x="1182688" y="3586163"/>
          <p14:tracePt t="45887" x="1136650" y="3592513"/>
          <p14:tracePt t="45903" x="1084263" y="3592513"/>
          <p14:tracePt t="45920" x="1031875" y="3598863"/>
          <p14:tracePt t="45937" x="985838" y="3605213"/>
          <p14:tracePt t="45953" x="973138" y="3624263"/>
          <p14:tracePt t="45970" x="966788" y="3638550"/>
          <p14:tracePt t="45987" x="933450" y="3651250"/>
          <p14:tracePt t="46003" x="914400" y="3670300"/>
          <p14:tracePt t="46020" x="901700" y="3697288"/>
          <p14:tracePt t="46037" x="881063" y="3735388"/>
          <p14:tracePt t="46054" x="874713" y="3756025"/>
          <p14:tracePt t="46070" x="868363" y="3762375"/>
          <p14:tracePt t="46087" x="868363" y="3768725"/>
          <p14:tracePt t="46104" x="868363" y="3775075"/>
          <p14:tracePt t="46120" x="874713" y="3781425"/>
          <p14:tracePt t="46137" x="889000" y="3802063"/>
          <p14:tracePt t="46154" x="901700" y="3808413"/>
          <p14:tracePt t="46170" x="914400" y="3814763"/>
          <p14:tracePt t="46565" x="908050" y="3814763"/>
          <p14:tracePt t="46573" x="901700" y="3802063"/>
          <p14:tracePt t="46581" x="895350" y="3775075"/>
          <p14:tracePt t="46589" x="881063" y="3741738"/>
          <p14:tracePt t="46605" x="881063" y="3703638"/>
          <p14:tracePt t="46621" x="862013" y="3663950"/>
          <p14:tracePt t="46638" x="862013" y="3657600"/>
          <p14:tracePt t="46654" x="855663" y="3644900"/>
          <p14:tracePt t="46821" x="855663" y="3651250"/>
          <p14:tracePt t="46829" x="842963" y="3683000"/>
          <p14:tracePt t="46838" x="836613" y="3709988"/>
          <p14:tracePt t="46855" x="830263" y="3741738"/>
          <p14:tracePt t="46871" x="830263" y="3775075"/>
          <p14:tracePt t="46888" x="822325" y="3802063"/>
          <p14:tracePt t="46905" x="822325" y="3821113"/>
          <p14:tracePt t="46921" x="822325" y="3833813"/>
          <p14:tracePt t="46938" x="822325" y="3846513"/>
          <p14:tracePt t="47077" x="815975" y="3833813"/>
          <p14:tracePt t="47088" x="815975" y="3821113"/>
          <p14:tracePt t="47093" x="815975" y="3808413"/>
          <p14:tracePt t="47095" x="815975" y="3794125"/>
          <p14:tracePt t="47105" x="830263" y="3762375"/>
          <p14:tracePt t="47122" x="836613" y="3722688"/>
          <p14:tracePt t="47139" x="842963" y="3676650"/>
          <p14:tracePt t="47155" x="842963" y="3638550"/>
          <p14:tracePt t="47172" x="842963" y="3617913"/>
          <p14:tracePt t="47189" x="849313" y="3611563"/>
          <p14:tracePt t="47285" x="849313" y="3617913"/>
          <p14:tracePt t="47293" x="849313" y="3638550"/>
          <p14:tracePt t="47294" x="849313" y="3651250"/>
          <p14:tracePt t="47305" x="849313" y="3676650"/>
          <p14:tracePt t="47322" x="868363" y="3709988"/>
          <p14:tracePt t="47340" x="889000" y="3735388"/>
          <p14:tracePt t="47356" x="908050" y="3749675"/>
          <p14:tracePt t="47373" x="939800" y="3756025"/>
          <p14:tracePt t="47389" x="966788" y="3756025"/>
          <p14:tracePt t="47406" x="979488" y="3749675"/>
          <p14:tracePt t="47423" x="992188" y="3749675"/>
          <p14:tracePt t="47439" x="1012825" y="3735388"/>
          <p14:tracePt t="47456" x="1031875" y="3722688"/>
          <p14:tracePt t="47473" x="1038225" y="3709988"/>
          <p14:tracePt t="47489" x="1038225" y="3697288"/>
          <p14:tracePt t="47506" x="1044575" y="3690938"/>
          <p14:tracePt t="47523" x="1050925" y="3676650"/>
          <p14:tracePt t="47540" x="1050925" y="3670300"/>
          <p14:tracePt t="47789" x="1050925" y="3676650"/>
          <p14:tracePt t="47893" x="1050925" y="3683000"/>
          <p14:tracePt t="47901" x="1050925" y="3697288"/>
          <p14:tracePt t="47922" x="1050925" y="3703638"/>
          <p14:tracePt t="47925" x="1050925" y="3716338"/>
          <p14:tracePt t="47941" x="1050925" y="3729038"/>
          <p14:tracePt t="47957" x="1050925" y="3735388"/>
          <p14:tracePt t="47958" x="1050925" y="3741738"/>
          <p14:tracePt t="47973" x="1050925" y="3756025"/>
          <p14:tracePt t="47990" x="1044575" y="3768725"/>
          <p14:tracePt t="48006" x="1044575" y="3775075"/>
          <p14:tracePt t="48023" x="1044575" y="3781425"/>
          <p14:tracePt t="48040" x="1044575" y="3794125"/>
          <p14:tracePt t="48056" x="1038225" y="3794125"/>
          <p14:tracePt t="48197" x="1038225" y="3802063"/>
          <p14:tracePt t="48205" x="1038225" y="3814763"/>
          <p14:tracePt t="48213" x="1038225" y="3833813"/>
          <p14:tracePt t="48229" x="1038225" y="3840163"/>
          <p14:tracePt t="48240" x="1044575" y="3846513"/>
          <p14:tracePt t="48245" x="1044575" y="3860800"/>
          <p14:tracePt t="48257" x="1044575" y="3867150"/>
          <p14:tracePt t="48469" x="1065213" y="3886200"/>
          <p14:tracePt t="48477" x="1077913" y="3892550"/>
          <p14:tracePt t="48481" x="1096963" y="3911600"/>
          <p14:tracePt t="48490" x="1168400" y="3938588"/>
          <p14:tracePt t="48507" x="1260475" y="3990975"/>
          <p14:tracePt t="48524" x="1352550" y="4016375"/>
          <p14:tracePt t="48540" x="1411288" y="4037013"/>
          <p14:tracePt t="48540" x="1430338" y="4043363"/>
          <p14:tracePt t="48557" x="1489075" y="4049713"/>
          <p14:tracePt t="48574" x="1541463" y="4056063"/>
          <p14:tracePt t="48590" x="1619250" y="4062413"/>
          <p14:tracePt t="48607" x="1711325" y="4068763"/>
          <p14:tracePt t="48624" x="1782763" y="4068763"/>
          <p14:tracePt t="48641" x="1809750" y="4068763"/>
          <p14:tracePt t="48693" x="1816100" y="4068763"/>
          <p14:tracePt t="51212" x="1835150" y="4068763"/>
          <p14:tracePt t="51225" x="1900238" y="4068763"/>
          <p14:tracePt t="51228" x="1958975" y="4068763"/>
          <p14:tracePt t="51243" x="2032000" y="4068763"/>
          <p14:tracePt t="51244" x="2162175" y="4068763"/>
          <p14:tracePt t="51244" x="2227263" y="4068763"/>
          <p14:tracePt t="51260" x="2332038" y="4068763"/>
          <p14:tracePt t="51277" x="2422525" y="4068763"/>
          <p14:tracePt t="51293" x="2468563" y="4068763"/>
          <p14:tracePt t="51310" x="2520950" y="4068763"/>
          <p14:tracePt t="51327" x="2579688" y="4068763"/>
          <p14:tracePt t="51343" x="2697163" y="4081463"/>
          <p14:tracePt t="51360" x="2835275" y="4095750"/>
          <p14:tracePt t="51377" x="2997200" y="4114800"/>
          <p14:tracePt t="51394" x="3135313" y="4140200"/>
          <p14:tracePt t="51410" x="3271838" y="4167188"/>
          <p14:tracePt t="51427" x="3395663" y="4206875"/>
          <p14:tracePt t="51444" x="3617913" y="4265613"/>
          <p14:tracePt t="51460" x="3749675" y="4297363"/>
          <p14:tracePt t="51477" x="3886200" y="4349750"/>
          <p14:tracePt t="51494" x="4043363" y="4414838"/>
          <p14:tracePt t="51510" x="4192588" y="4494213"/>
          <p14:tracePt t="51528" x="4324350" y="4572000"/>
          <p14:tracePt t="51544" x="4441825" y="4683125"/>
          <p14:tracePt t="51561" x="4500563" y="4787900"/>
          <p14:tracePt t="51577" x="4584700" y="4899025"/>
          <p14:tracePt t="51594" x="4637088" y="4989513"/>
          <p14:tracePt t="51610" x="4670425" y="5068888"/>
          <p14:tracePt t="51627" x="4683125" y="5127625"/>
          <p14:tracePt t="51644" x="4683125" y="5211763"/>
          <p14:tracePt t="51661" x="4683125" y="5283200"/>
          <p14:tracePt t="51677" x="4676775" y="5341938"/>
          <p14:tracePt t="51694" x="4656138" y="5375275"/>
          <p14:tracePt t="51711" x="4643438" y="5402263"/>
          <p14:tracePt t="51727" x="4630738" y="5414963"/>
          <p14:tracePt t="51796" x="4618038" y="5414963"/>
          <p14:tracePt t="51804" x="4605338" y="5394325"/>
          <p14:tracePt t="51812" x="4559300" y="5381625"/>
          <p14:tracePt t="51813" x="4506913" y="5362575"/>
          <p14:tracePt t="51827" x="4265613" y="5310188"/>
          <p14:tracePt t="51844" x="4016375" y="5264150"/>
          <p14:tracePt t="51861" x="3703638" y="5245100"/>
          <p14:tracePt t="51877" x="3330575" y="5232400"/>
          <p14:tracePt t="51894" x="3024188" y="5232400"/>
          <p14:tracePt t="51911" x="2841625" y="5232400"/>
          <p14:tracePt t="51928" x="2684463" y="5232400"/>
          <p14:tracePt t="51944" x="2554288" y="5232400"/>
          <p14:tracePt t="51961" x="2403475" y="5232400"/>
          <p14:tracePt t="51978" x="2239963" y="5218113"/>
          <p14:tracePt t="51994" x="2076450" y="5199063"/>
          <p14:tracePt t="52011" x="1979613" y="5186363"/>
          <p14:tracePt t="52028" x="1939925" y="5186363"/>
          <p14:tracePt t="52076" x="1946275" y="5186363"/>
          <p14:tracePt t="52084" x="1958975" y="5180013"/>
          <p14:tracePt t="52092" x="1992313" y="5165725"/>
          <p14:tracePt t="52100" x="2128838" y="5121275"/>
          <p14:tracePt t="52111" x="2311400" y="5062538"/>
          <p14:tracePt t="52128" x="2481263" y="5054600"/>
          <p14:tracePt t="52145" x="2625725" y="5054600"/>
          <p14:tracePt t="52161" x="2709863" y="5054600"/>
          <p14:tracePt t="52178" x="2808288" y="5062538"/>
          <p14:tracePt t="52195" x="2900363" y="5068888"/>
          <p14:tracePt t="52211" x="3036888" y="5081588"/>
          <p14:tracePt t="52228" x="3181350" y="5087938"/>
          <p14:tracePt t="52245" x="3324225" y="5087938"/>
          <p14:tracePt t="52261" x="3481388" y="5094288"/>
          <p14:tracePt t="52278" x="3611563" y="5094288"/>
          <p14:tracePt t="52295" x="3735388" y="5094288"/>
          <p14:tracePt t="52311" x="3821113" y="5094288"/>
          <p14:tracePt t="52328" x="3867150" y="5094288"/>
          <p14:tracePt t="52345" x="3892550" y="5094288"/>
          <p14:tracePt t="52361" x="3919538" y="5094288"/>
          <p14:tracePt t="52378" x="3957638" y="5094288"/>
          <p14:tracePt t="52395" x="4003675" y="5094288"/>
          <p14:tracePt t="52413" x="4089400" y="5094288"/>
          <p14:tracePt t="52429" x="4148138" y="5087938"/>
          <p14:tracePt t="52446" x="4192588" y="5087938"/>
          <p14:tracePt t="52463" x="4225925" y="5087938"/>
          <p14:tracePt t="52479" x="4238625" y="5087938"/>
          <p14:tracePt t="52496" x="4244975" y="5087938"/>
          <p14:tracePt t="52965" x="4251325" y="5087938"/>
          <p14:tracePt t="52969" x="4271963" y="5087938"/>
          <p14:tracePt t="52981" x="4303713" y="5087938"/>
          <p14:tracePt t="52981" x="4383088" y="5087938"/>
          <p14:tracePt t="52997" x="4460875" y="5087938"/>
          <p14:tracePt t="53013" x="4525963" y="5087938"/>
          <p14:tracePt t="53030" x="4552950" y="5087938"/>
          <p14:tracePt t="53541" x="4546600" y="5087938"/>
          <p14:tracePt t="53549" x="4538663" y="5087938"/>
          <p14:tracePt t="53557" x="4532313" y="5087938"/>
          <p14:tracePt t="53565" x="4525963" y="5094288"/>
          <p14:tracePt t="53853" x="4519613" y="5094288"/>
          <p14:tracePt t="53869" x="4506913" y="5094288"/>
          <p14:tracePt t="53877" x="4494213" y="5094288"/>
          <p14:tracePt t="53885" x="4479925" y="5100638"/>
          <p14:tracePt t="53893" x="4467225" y="5113338"/>
          <p14:tracePt t="53898" x="4408488" y="5127625"/>
          <p14:tracePt t="53915" x="4349750" y="5146675"/>
          <p14:tracePt t="53931" x="4284663" y="5180013"/>
          <p14:tracePt t="53948" x="4206875" y="5211763"/>
          <p14:tracePt t="53948" x="4186238" y="5224463"/>
          <p14:tracePt t="53965" x="4108450" y="5257800"/>
          <p14:tracePt t="53981" x="4037013" y="5297488"/>
          <p14:tracePt t="53998" x="3963988" y="5335588"/>
          <p14:tracePt t="54015" x="3898900" y="5368925"/>
          <p14:tracePt t="54032" x="3827463" y="5394325"/>
          <p14:tracePt t="54048" x="3741738" y="5421313"/>
          <p14:tracePt t="54065" x="3697288" y="5427663"/>
          <p14:tracePt t="54082" x="3651250" y="5434013"/>
          <p14:tracePt t="54098" x="3617913" y="5440363"/>
          <p14:tracePt t="54115" x="3579813" y="5440363"/>
          <p14:tracePt t="54132" x="3521075" y="5440363"/>
          <p14:tracePt t="54148" x="3395663" y="5440363"/>
          <p14:tracePt t="54165" x="3292475" y="5446713"/>
          <p14:tracePt t="54182" x="3175000" y="5453063"/>
          <p14:tracePt t="54198" x="3063875" y="5453063"/>
          <p14:tracePt t="54215" x="2952750" y="5453063"/>
          <p14:tracePt t="54232" x="2854325" y="5461000"/>
          <p14:tracePt t="54248" x="2762250" y="5461000"/>
          <p14:tracePt t="54265" x="2678113" y="5461000"/>
          <p14:tracePt t="54282" x="2598738" y="5461000"/>
          <p14:tracePt t="54299" x="2527300" y="5453063"/>
          <p14:tracePt t="54315" x="2449513" y="5434013"/>
          <p14:tracePt t="54332" x="2370138" y="5414963"/>
          <p14:tracePt t="54349" x="2273300" y="5387975"/>
          <p14:tracePt t="54365" x="2233613" y="5381625"/>
          <p14:tracePt t="54382" x="2214563" y="5375275"/>
          <p14:tracePt t="54399" x="2208213" y="5375275"/>
          <p14:tracePt t="54885" x="2214563" y="5381625"/>
          <p14:tracePt t="54893" x="2227263" y="5381625"/>
          <p14:tracePt t="54901" x="2233613" y="5381625"/>
          <p14:tracePt t="54909" x="2239963" y="5387975"/>
          <p14:tracePt t="54916" x="2266950" y="5402263"/>
          <p14:tracePt t="54916" x="2286000" y="5414963"/>
          <p14:tracePt t="54933" x="2332038" y="5421313"/>
          <p14:tracePt t="54950" x="2378075" y="5421313"/>
          <p14:tracePt t="54966" x="2416175" y="5421313"/>
          <p14:tracePt t="54983" x="2481263" y="5421313"/>
          <p14:tracePt t="55000" x="2540000" y="5414963"/>
          <p14:tracePt t="55016" x="2598738" y="5394325"/>
          <p14:tracePt t="55033" x="2638425" y="5362575"/>
          <p14:tracePt t="55050" x="2644775" y="5349875"/>
          <p14:tracePt t="55066" x="2644775" y="5335588"/>
          <p14:tracePt t="55083" x="2638425" y="5316538"/>
          <p14:tracePt t="55100" x="2598738" y="5297488"/>
          <p14:tracePt t="55116" x="2533650" y="5291138"/>
          <p14:tracePt t="55133" x="2495550" y="5291138"/>
          <p14:tracePt t="55150" x="2462213" y="5297488"/>
          <p14:tracePt t="55166" x="2443163" y="5316538"/>
          <p14:tracePt t="55183" x="2436813" y="5335588"/>
          <p14:tracePt t="55200" x="2436813" y="5356225"/>
          <p14:tracePt t="55217" x="2455863" y="5387975"/>
          <p14:tracePt t="55233" x="2474913" y="5414963"/>
          <p14:tracePt t="55250" x="2495550" y="5434013"/>
          <p14:tracePt t="55267" x="2527300" y="5453063"/>
          <p14:tracePt t="55283" x="2554288" y="5467350"/>
          <p14:tracePt t="55300" x="2573338" y="5473700"/>
          <p14:tracePt t="55300" x="2579688" y="5480050"/>
          <p14:tracePt t="55317" x="2592388" y="5480050"/>
          <p14:tracePt t="55389" x="2598738" y="5480050"/>
          <p14:tracePt t="55429" x="2606675" y="5480050"/>
          <p14:tracePt t="55437" x="2625725" y="5480050"/>
          <p14:tracePt t="55450" x="2638425" y="5480050"/>
          <p14:tracePt t="55450" x="2678113" y="5480050"/>
          <p14:tracePt t="55467" x="2724150" y="5480050"/>
          <p14:tracePt t="55484" x="2776538" y="5480050"/>
          <p14:tracePt t="55500" x="2867025" y="5486400"/>
          <p14:tracePt t="55517" x="2925763" y="5486400"/>
          <p14:tracePt t="55534" x="2978150" y="5499100"/>
          <p14:tracePt t="55550" x="2997200" y="5505450"/>
          <p14:tracePt t="55589" x="2997200" y="5511800"/>
          <p14:tracePt t="55605" x="3017838" y="5519738"/>
          <p14:tracePt t="55629" x="3036888" y="5532438"/>
          <p14:tracePt t="55637" x="3049588" y="5538788"/>
          <p14:tracePt t="55642" x="3089275" y="5551488"/>
          <p14:tracePt t="55650" x="3135313" y="5564188"/>
          <p14:tracePt t="55667" x="3175000" y="5578475"/>
          <p14:tracePt t="55684" x="3240088" y="5578475"/>
          <p14:tracePt t="55701" x="3336925" y="5578475"/>
          <p14:tracePt t="55717" x="3389313" y="5578475"/>
          <p14:tracePt t="55734" x="3429000" y="5564188"/>
          <p14:tracePt t="55751" x="3454400" y="5557838"/>
          <p14:tracePt t="55767" x="3462338" y="5545138"/>
          <p14:tracePt t="55784" x="3468688" y="5538788"/>
          <p14:tracePt t="55801" x="3475038" y="5519738"/>
          <p14:tracePt t="55817" x="3481388" y="5499100"/>
          <p14:tracePt t="55853" x="3481388" y="5492750"/>
          <p14:tracePt t="55989" x="3487738" y="5492750"/>
          <p14:tracePt t="56125" x="3494088" y="5499100"/>
          <p14:tracePt t="56133" x="3494088" y="5505450"/>
          <p14:tracePt t="56141" x="3500438" y="5505450"/>
          <p14:tracePt t="56157" x="3506788" y="5519738"/>
          <p14:tracePt t="56168" x="3513138" y="5526088"/>
          <p14:tracePt t="56170" x="3513138" y="5538788"/>
          <p14:tracePt t="56185" x="3521075" y="5545138"/>
          <p14:tracePt t="56201" x="3540125" y="5557838"/>
          <p14:tracePt t="56218" x="3559175" y="5578475"/>
          <p14:tracePt t="56235" x="3579813" y="5591175"/>
          <p14:tracePt t="56251" x="3592513" y="5597525"/>
          <p14:tracePt t="56605" x="3592513" y="5603875"/>
          <p14:tracePt t="56621" x="3598863" y="5603875"/>
          <p14:tracePt t="58365" x="3592513" y="5603875"/>
          <p14:tracePt t="58375" x="3586163" y="5603875"/>
          <p14:tracePt t="58397" x="3579813" y="5610225"/>
          <p14:tracePt t="58573" x="3573463" y="5610225"/>
          <p14:tracePt t="58578" x="3565525" y="5603875"/>
          <p14:tracePt t="58589" x="3559175" y="5597525"/>
          <p14:tracePt t="58589" x="3546475" y="5597525"/>
          <p14:tracePt t="58605" x="3540125" y="5597525"/>
          <p14:tracePt t="58621" x="3533775" y="5591175"/>
          <p14:tracePt t="58661" x="3527425" y="5591175"/>
          <p14:tracePt t="61188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4548976"/>
          </a:xfrm>
        </p:spPr>
        <p:txBody>
          <a:bodyPr/>
          <a:lstStyle/>
          <a:p>
            <a:r>
              <a:rPr lang="en-US" dirty="0" smtClean="0"/>
              <a:t>By Java convention:</a:t>
            </a:r>
          </a:p>
          <a:p>
            <a:pPr lvl="1"/>
            <a:r>
              <a:rPr lang="en-US" dirty="0" smtClean="0"/>
              <a:t>variable names start with a lowercase letter.</a:t>
            </a:r>
          </a:p>
          <a:p>
            <a:pPr lvl="1"/>
            <a:r>
              <a:rPr lang="en-US" dirty="0" smtClean="0"/>
              <a:t>class names start with an uppercase letter.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2411" x="4532313" y="3814763"/>
          <p14:tracePt t="32534" x="4552950" y="3808413"/>
          <p14:tracePt t="32542" x="4597400" y="3787775"/>
          <p14:tracePt t="32550" x="4708525" y="3762375"/>
          <p14:tracePt t="32566" x="4781550" y="3741738"/>
          <p14:tracePt t="32577" x="4840288" y="3722688"/>
          <p14:tracePt t="32582" x="4989513" y="3670300"/>
          <p14:tracePt t="32594" x="5127625" y="3605213"/>
          <p14:tracePt t="32614" x="5224463" y="3533775"/>
          <p14:tracePt t="32627" x="5303838" y="3454400"/>
          <p14:tracePt t="32646" x="5341938" y="3382963"/>
          <p14:tracePt t="32662" x="5349875" y="3317875"/>
          <p14:tracePt t="32678" x="5310188" y="3219450"/>
          <p14:tracePt t="32702" x="5245100" y="3135313"/>
          <p14:tracePt t="32718" x="5159375" y="3049588"/>
          <p14:tracePt t="32734" x="5048250" y="2965450"/>
          <p14:tracePt t="32750" x="4892675" y="2900363"/>
          <p14:tracePt t="32766" x="4748213" y="2801938"/>
          <p14:tracePt t="32782" x="4552950" y="2717800"/>
          <p14:tracePt t="32798" x="4349750" y="2651125"/>
          <p14:tracePt t="32811" x="4173538" y="2606675"/>
          <p14:tracePt t="32830" x="4022725" y="2579688"/>
          <p14:tracePt t="32844" x="3852863" y="2554288"/>
          <p14:tracePt t="32861" x="3676650" y="2540000"/>
          <p14:tracePt t="32878" x="3651250" y="2540000"/>
          <p14:tracePt t="32934" x="3657600" y="2540000"/>
          <p14:tracePt t="32950" x="3663950" y="2540000"/>
          <p14:tracePt t="32974" x="3670300" y="2547938"/>
          <p14:tracePt t="33110" x="3657600" y="2547938"/>
          <p14:tracePt t="33126" x="3632200" y="2560638"/>
          <p14:tracePt t="33134" x="3624263" y="2560638"/>
          <p14:tracePt t="33142" x="3611563" y="2560638"/>
          <p14:tracePt t="33150" x="3559175" y="2579688"/>
          <p14:tracePt t="33162" x="3506788" y="2579688"/>
          <p14:tracePt t="33178" x="3422650" y="2573338"/>
          <p14:tracePt t="33195" x="3284538" y="2554288"/>
          <p14:tracePt t="33211" x="3148013" y="2533650"/>
          <p14:tracePt t="33228" x="2965450" y="2514600"/>
          <p14:tracePt t="33245" x="2690813" y="2508250"/>
          <p14:tracePt t="33262" x="2495550" y="2508250"/>
          <p14:tracePt t="33278" x="2338388" y="2501900"/>
          <p14:tracePt t="33295" x="2227263" y="2474913"/>
          <p14:tracePt t="33312" x="2181225" y="2443163"/>
          <p14:tracePt t="33328" x="2149475" y="2409825"/>
          <p14:tracePt t="33345" x="2128838" y="2384425"/>
          <p14:tracePt t="33362" x="2090738" y="2338388"/>
          <p14:tracePt t="33378" x="2057400" y="2292350"/>
          <p14:tracePt t="33395" x="2024063" y="2239963"/>
          <p14:tracePt t="33412" x="1965325" y="2181225"/>
          <p14:tracePt t="33429" x="1920875" y="2141538"/>
          <p14:tracePt t="33445" x="1847850" y="2070100"/>
          <p14:tracePt t="33462" x="1809750" y="2024063"/>
          <p14:tracePt t="33479" x="1770063" y="1985963"/>
          <p14:tracePt t="33495" x="1736725" y="1946275"/>
          <p14:tracePt t="33512" x="1704975" y="1906588"/>
          <p14:tracePt t="33529" x="1665288" y="1868488"/>
          <p14:tracePt t="33545" x="1625600" y="1847850"/>
          <p14:tracePt t="33562" x="1566863" y="1809750"/>
          <p14:tracePt t="33579" x="1516063" y="1789113"/>
          <p14:tracePt t="33596" x="1455738" y="1757363"/>
          <p14:tracePt t="33612" x="1390650" y="1744663"/>
          <p14:tracePt t="33629" x="1312863" y="1724025"/>
          <p14:tracePt t="33646" x="1306513" y="1724025"/>
          <p14:tracePt t="33750" x="1312863" y="1724025"/>
          <p14:tracePt t="33766" x="1325563" y="1724025"/>
          <p14:tracePt t="33777" x="1331913" y="1724025"/>
          <p14:tracePt t="33782" x="1352550" y="1724025"/>
          <p14:tracePt t="33796" x="1377950" y="1724025"/>
          <p14:tracePt t="33796" x="1443038" y="1736725"/>
          <p14:tracePt t="33812" x="1516063" y="1744663"/>
          <p14:tracePt t="33829" x="1684338" y="1770063"/>
          <p14:tracePt t="33846" x="1789113" y="1770063"/>
          <p14:tracePt t="33862" x="1906588" y="1770063"/>
          <p14:tracePt t="33879" x="2032000" y="1770063"/>
          <p14:tracePt t="33896" x="2155825" y="1770063"/>
          <p14:tracePt t="33912" x="2260600" y="1770063"/>
          <p14:tracePt t="33929" x="2351088" y="1770063"/>
          <p14:tracePt t="33946" x="2422525" y="1776413"/>
          <p14:tracePt t="33963" x="2462213" y="1782763"/>
          <p14:tracePt t="33979" x="2520950" y="1782763"/>
          <p14:tracePt t="33996" x="2592388" y="1782763"/>
          <p14:tracePt t="34013" x="2659063" y="1803400"/>
          <p14:tracePt t="34029" x="2768600" y="1809750"/>
          <p14:tracePt t="34046" x="2854325" y="1816100"/>
          <p14:tracePt t="34063" x="2919413" y="1816100"/>
          <p14:tracePt t="34079" x="3005138" y="1816100"/>
          <p14:tracePt t="34096" x="3076575" y="1816100"/>
          <p14:tracePt t="34113" x="3148013" y="1816100"/>
          <p14:tracePt t="34129" x="3194050" y="1816100"/>
          <p14:tracePt t="34146" x="3233738" y="1816100"/>
          <p14:tracePt t="34163" x="3252788" y="1816100"/>
          <p14:tracePt t="34180" x="3265488" y="1816100"/>
          <p14:tracePt t="34334" x="3271838" y="1816100"/>
          <p14:tracePt t="34342" x="3284538" y="1816100"/>
          <p14:tracePt t="34350" x="3305175" y="1809750"/>
          <p14:tracePt t="34350" x="3324225" y="1809750"/>
          <p14:tracePt t="34363" x="3370263" y="1809750"/>
          <p14:tracePt t="34380" x="3409950" y="1809750"/>
          <p14:tracePt t="34397" x="3454400" y="1809750"/>
          <p14:tracePt t="34413" x="3552825" y="1803400"/>
          <p14:tracePt t="34430" x="3651250" y="1803400"/>
          <p14:tracePt t="34447" x="3762375" y="1803400"/>
          <p14:tracePt t="34463" x="3892550" y="1803400"/>
          <p14:tracePt t="34480" x="4016375" y="1803400"/>
          <p14:tracePt t="34497" x="4140200" y="1803400"/>
          <p14:tracePt t="34513" x="4232275" y="1803400"/>
          <p14:tracePt t="34530" x="4330700" y="1803400"/>
          <p14:tracePt t="34547" x="4395788" y="1803400"/>
          <p14:tracePt t="34563" x="4421188" y="1803400"/>
          <p14:tracePt t="34580" x="4448175" y="1803400"/>
          <p14:tracePt t="34597" x="4460875" y="1795463"/>
          <p14:tracePt t="34614" x="4500563" y="1789113"/>
          <p14:tracePt t="34630" x="4525963" y="1782763"/>
          <p14:tracePt t="34647" x="4538663" y="1782763"/>
          <p14:tracePt t="34664" x="4552950" y="1782763"/>
          <p14:tracePt t="34726" x="4559300" y="1782763"/>
          <p14:tracePt t="34734" x="4572000" y="1782763"/>
          <p14:tracePt t="34747" x="4591050" y="1782763"/>
          <p14:tracePt t="34747" x="4676775" y="1782763"/>
          <p14:tracePt t="34764" x="4767263" y="1782763"/>
          <p14:tracePt t="34780" x="4878388" y="1782763"/>
          <p14:tracePt t="34797" x="5035550" y="1789113"/>
          <p14:tracePt t="34814" x="5121275" y="1789113"/>
          <p14:tracePt t="34831" x="5224463" y="1789113"/>
          <p14:tracePt t="34847" x="5316538" y="1789113"/>
          <p14:tracePt t="34864" x="5375275" y="1789113"/>
          <p14:tracePt t="34881" x="5414963" y="1789113"/>
          <p14:tracePt t="34897" x="5440363" y="1789113"/>
          <p14:tracePt t="34914" x="5446713" y="1782763"/>
          <p14:tracePt t="35526" x="5440363" y="1782763"/>
          <p14:tracePt t="35878" x="5446713" y="1782763"/>
          <p14:tracePt t="35885" x="5461000" y="1782763"/>
          <p14:tracePt t="35893" x="5473700" y="1782763"/>
          <p14:tracePt t="35900" x="5492750" y="1782763"/>
          <p14:tracePt t="35915" x="5511800" y="1776413"/>
          <p14:tracePt t="35932" x="5526088" y="1776413"/>
          <p14:tracePt t="35949" x="5532438" y="1776413"/>
          <p14:tracePt t="36037" x="5545138" y="1776413"/>
          <p14:tracePt t="36045" x="5570538" y="1776413"/>
          <p14:tracePt t="36053" x="5603875" y="1776413"/>
          <p14:tracePt t="36069" x="5610225" y="1776413"/>
          <p14:tracePt t="36101" x="5616575" y="1776413"/>
          <p14:tracePt t="36253" x="5637213" y="1776413"/>
          <p14:tracePt t="36261" x="5656263" y="1776413"/>
          <p14:tracePt t="36269" x="5675313" y="1776413"/>
          <p14:tracePt t="36277" x="5695950" y="1776413"/>
          <p14:tracePt t="36285" x="5721350" y="1770063"/>
          <p14:tracePt t="36299" x="5727700" y="1770063"/>
          <p14:tracePt t="36605" x="5721350" y="1770063"/>
          <p14:tracePt t="36621" x="5721350" y="1776413"/>
          <p14:tracePt t="36630" x="5715000" y="1776413"/>
          <p14:tracePt t="36637" x="5708650" y="1776413"/>
          <p14:tracePt t="36645" x="5708650" y="1782763"/>
          <p14:tracePt t="36653" x="5695950" y="1789113"/>
          <p14:tracePt t="36666" x="5675313" y="1789113"/>
          <p14:tracePt t="36683" x="5662613" y="1795463"/>
          <p14:tracePt t="36700" x="5656263" y="1809750"/>
          <p14:tracePt t="36716" x="5643563" y="1822450"/>
          <p14:tracePt t="36733" x="5630863" y="1841500"/>
          <p14:tracePt t="36750" x="5610225" y="1854200"/>
          <p14:tracePt t="36767" x="5603875" y="1868488"/>
          <p14:tracePt t="36783" x="5591175" y="1887538"/>
          <p14:tracePt t="36800" x="5578475" y="1912938"/>
          <p14:tracePt t="36817" x="5564188" y="1946275"/>
          <p14:tracePt t="36833" x="5545138" y="1965325"/>
          <p14:tracePt t="36850" x="5526088" y="1998663"/>
          <p14:tracePt t="36867" x="5499100" y="2024063"/>
          <p14:tracePt t="36883" x="5480050" y="2051050"/>
          <p14:tracePt t="36900" x="5434013" y="2090738"/>
          <p14:tracePt t="36917" x="5381625" y="2149475"/>
          <p14:tracePt t="36934" x="5322888" y="2174875"/>
          <p14:tracePt t="36950" x="5270500" y="2214563"/>
          <p14:tracePt t="36967" x="5173663" y="2260600"/>
          <p14:tracePt t="36983" x="5075238" y="2286000"/>
          <p14:tracePt t="37000" x="4930775" y="2298700"/>
          <p14:tracePt t="37017" x="4813300" y="2305050"/>
          <p14:tracePt t="37034" x="4664075" y="2305050"/>
          <p14:tracePt t="37050" x="4500563" y="2305050"/>
          <p14:tracePt t="37067" x="4337050" y="2292350"/>
          <p14:tracePt t="37084" x="4140200" y="2292350"/>
          <p14:tracePt t="37100" x="3925888" y="2286000"/>
          <p14:tracePt t="37117" x="3448050" y="2286000"/>
          <p14:tracePt t="37134" x="3141663" y="2286000"/>
          <p14:tracePt t="37150" x="2835275" y="2279650"/>
          <p14:tracePt t="37167" x="2598738" y="2279650"/>
          <p14:tracePt t="37184" x="2436813" y="2279650"/>
          <p14:tracePt t="37200" x="2279650" y="2260600"/>
          <p14:tracePt t="37217" x="2168525" y="2260600"/>
          <p14:tracePt t="37234" x="2063750" y="2260600"/>
          <p14:tracePt t="37251" x="1973263" y="2252663"/>
          <p14:tracePt t="37267" x="1874838" y="2239963"/>
          <p14:tracePt t="37284" x="1782763" y="2233613"/>
          <p14:tracePt t="37301" x="1698625" y="2233613"/>
          <p14:tracePt t="37317" x="1560513" y="2220913"/>
          <p14:tracePt t="37334" x="1476375" y="2214563"/>
          <p14:tracePt t="37351" x="1430338" y="2208213"/>
          <p14:tracePt t="37957" x="1436688" y="2208213"/>
          <p14:tracePt t="37965" x="1443038" y="2208213"/>
          <p14:tracePt t="37973" x="1455738" y="2208213"/>
          <p14:tracePt t="37989" x="1476375" y="2208213"/>
          <p14:tracePt t="37997" x="1495425" y="2208213"/>
          <p14:tracePt t="38005" x="1528763" y="2201863"/>
          <p14:tracePt t="38018" x="1547813" y="2208213"/>
          <p14:tracePt t="38035" x="1581150" y="2208213"/>
          <p14:tracePt t="38052" x="1612900" y="2208213"/>
          <p14:tracePt t="38068" x="1639888" y="2208213"/>
          <p14:tracePt t="38085" x="1704975" y="2201863"/>
          <p14:tracePt t="38102" x="1751013" y="2201863"/>
          <p14:tracePt t="38118" x="1803400" y="2201863"/>
          <p14:tracePt t="38135" x="1868488" y="2201863"/>
          <p14:tracePt t="38152" x="1912938" y="2201863"/>
          <p14:tracePt t="38168" x="1946275" y="2201863"/>
          <p14:tracePt t="38186" x="1979613" y="2201863"/>
          <p14:tracePt t="38202" x="2017713" y="2201863"/>
          <p14:tracePt t="38219" x="2063750" y="2201863"/>
          <p14:tracePt t="38235" x="2122488" y="2201863"/>
          <p14:tracePt t="38252" x="2174875" y="2201863"/>
          <p14:tracePt t="38269" x="2233613" y="2201863"/>
          <p14:tracePt t="38285" x="2260600" y="2201863"/>
          <p14:tracePt t="38302" x="2292350" y="2201863"/>
          <p14:tracePt t="38319" x="2332038" y="2201863"/>
          <p14:tracePt t="38335" x="2390775" y="2208213"/>
          <p14:tracePt t="38352" x="2462213" y="2208213"/>
          <p14:tracePt t="38369" x="2495550" y="2208213"/>
          <p14:tracePt t="38386" x="2527300" y="2208213"/>
          <p14:tracePt t="38402" x="2540000" y="2208213"/>
          <p14:tracePt t="38419" x="2560638" y="2208213"/>
          <p14:tracePt t="38436" x="2579688" y="2208213"/>
          <p14:tracePt t="38452" x="2598738" y="2214563"/>
          <p14:tracePt t="38469" x="2638425" y="2214563"/>
          <p14:tracePt t="38486" x="2651125" y="2214563"/>
          <p14:tracePt t="38502" x="2659063" y="2214563"/>
          <p14:tracePt t="38869" x="2684463" y="2214563"/>
          <p14:tracePt t="38877" x="2703513" y="2214563"/>
          <p14:tracePt t="38886" x="2743200" y="2214563"/>
          <p14:tracePt t="38887" x="2827338" y="2239963"/>
          <p14:tracePt t="38903" x="2900363" y="2260600"/>
          <p14:tracePt t="38920" x="2952750" y="2273300"/>
          <p14:tracePt t="38936" x="3030538" y="2279650"/>
          <p14:tracePt t="38953" x="3101975" y="2286000"/>
          <p14:tracePt t="38970" x="3154363" y="2286000"/>
          <p14:tracePt t="38986" x="3206750" y="2286000"/>
          <p14:tracePt t="39003" x="3284538" y="2286000"/>
          <p14:tracePt t="39020" x="3376613" y="2286000"/>
          <p14:tracePt t="39036" x="3481388" y="2286000"/>
          <p14:tracePt t="39053" x="3651250" y="2286000"/>
          <p14:tracePt t="39070" x="3768725" y="2286000"/>
          <p14:tracePt t="39086" x="3886200" y="2286000"/>
          <p14:tracePt t="39103" x="4010025" y="2286000"/>
          <p14:tracePt t="39120" x="4148138" y="2286000"/>
          <p14:tracePt t="39137" x="4303713" y="2286000"/>
          <p14:tracePt t="39153" x="4467225" y="2286000"/>
          <p14:tracePt t="39170" x="4618038" y="2286000"/>
          <p14:tracePt t="39187" x="4735513" y="2286000"/>
          <p14:tracePt t="39203" x="4826000" y="2286000"/>
          <p14:tracePt t="39220" x="4872038" y="2286000"/>
          <p14:tracePt t="39237" x="4905375" y="2279650"/>
          <p14:tracePt t="39253" x="4924425" y="2279650"/>
          <p14:tracePt t="39270" x="4937125" y="2279650"/>
          <p14:tracePt t="39287" x="4951413" y="2279650"/>
          <p14:tracePt t="39629" x="4945063" y="2286000"/>
          <p14:tracePt t="39637" x="4937125" y="2286000"/>
          <p14:tracePt t="39645" x="4918075" y="2292350"/>
          <p14:tracePt t="39653" x="4918075" y="2298700"/>
          <p14:tracePt t="39662" x="4911725" y="2298700"/>
          <p14:tracePt t="39693" x="4911725" y="2305050"/>
          <p14:tracePt t="39695" x="4911725" y="2319338"/>
          <p14:tracePt t="39704" x="4924425" y="2351088"/>
          <p14:tracePt t="39721" x="4924425" y="2363788"/>
          <p14:tracePt t="39853" x="4924425" y="2357438"/>
          <p14:tracePt t="39860" x="4924425" y="2351088"/>
          <p14:tracePt t="39871" x="4924425" y="2344738"/>
          <p14:tracePt t="39871" x="4937125" y="2338388"/>
          <p14:tracePt t="39888" x="4951413" y="2319338"/>
          <p14:tracePt t="39905" x="4951413" y="2305050"/>
          <p14:tracePt t="39921" x="4945063" y="2292350"/>
          <p14:tracePt t="39938" x="4945063" y="2279650"/>
          <p14:tracePt t="39954" x="4945063" y="2266950"/>
          <p14:tracePt t="39971" x="4945063" y="2252663"/>
          <p14:tracePt t="39988" x="4945063" y="2246313"/>
          <p14:tracePt t="40004" x="4945063" y="2239963"/>
          <p14:tracePt t="40365" x="4937125" y="2239963"/>
          <p14:tracePt t="40565" x="4937125" y="2233613"/>
          <p14:tracePt t="40909" x="4930775" y="2233613"/>
          <p14:tracePt t="40957" x="4924425" y="2233613"/>
          <p14:tracePt t="40973" x="4918075" y="2233613"/>
          <p14:tracePt t="40985" x="4905375" y="2233613"/>
          <p14:tracePt t="40989" x="4892675" y="2233613"/>
          <p14:tracePt t="40990" x="4846638" y="2233613"/>
          <p14:tracePt t="41006" x="4775200" y="2239963"/>
          <p14:tracePt t="41023" x="4670425" y="2246313"/>
          <p14:tracePt t="41039" x="4565650" y="2252663"/>
          <p14:tracePt t="41056" x="4448175" y="2260600"/>
          <p14:tracePt t="41073" x="4343400" y="2273300"/>
          <p14:tracePt t="41089" x="4232275" y="2279650"/>
          <p14:tracePt t="41106" x="4062413" y="2292350"/>
          <p14:tracePt t="41123" x="3905250" y="2305050"/>
          <p14:tracePt t="41139" x="3768725" y="2325688"/>
          <p14:tracePt t="41156" x="3670300" y="2325688"/>
          <p14:tracePt t="41173" x="3533775" y="2338388"/>
          <p14:tracePt t="41190" x="3454400" y="2338388"/>
          <p14:tracePt t="41206" x="3382963" y="2338388"/>
          <p14:tracePt t="41223" x="3292475" y="2338388"/>
          <p14:tracePt t="41240" x="3200400" y="2338388"/>
          <p14:tracePt t="41256" x="3128963" y="2338388"/>
          <p14:tracePt t="41273" x="3049588" y="2338388"/>
          <p14:tracePt t="41290" x="2990850" y="2338388"/>
          <p14:tracePt t="41306" x="2925763" y="2332038"/>
          <p14:tracePt t="41323" x="2906713" y="2298700"/>
          <p14:tracePt t="41340" x="2873375" y="2286000"/>
          <p14:tracePt t="41421" x="2879725" y="2286000"/>
          <p14:tracePt t="41429" x="2887663" y="2279650"/>
          <p14:tracePt t="41437" x="2894013" y="2273300"/>
          <p14:tracePt t="41456" x="2932113" y="2266950"/>
          <p14:tracePt t="41457" x="2952750" y="2252663"/>
          <p14:tracePt t="41473" x="2971800" y="2227263"/>
          <p14:tracePt t="41490" x="2990850" y="2220913"/>
          <p14:tracePt t="41507" x="2997200" y="2220913"/>
          <p14:tracePt t="41693" x="3011488" y="2220913"/>
          <p14:tracePt t="41701" x="3043238" y="2220913"/>
          <p14:tracePt t="41709" x="3082925" y="2220913"/>
          <p14:tracePt t="41709" x="3148013" y="2220913"/>
          <p14:tracePt t="41724" x="3265488" y="2220913"/>
          <p14:tracePt t="41740" x="3416300" y="2220913"/>
          <p14:tracePt t="41757" x="3611563" y="2220913"/>
          <p14:tracePt t="41774" x="3756025" y="2227263"/>
          <p14:tracePt t="41790" x="3892550" y="2227263"/>
          <p14:tracePt t="41807" x="4049713" y="2227263"/>
          <p14:tracePt t="41824" x="4186238" y="2227263"/>
          <p14:tracePt t="41840" x="4318000" y="2233613"/>
          <p14:tracePt t="41857" x="4414838" y="2233613"/>
          <p14:tracePt t="41874" x="4513263" y="2233613"/>
          <p14:tracePt t="41890" x="4597400" y="2233613"/>
          <p14:tracePt t="41907" x="4695825" y="2233613"/>
          <p14:tracePt t="41924" x="4781550" y="2233613"/>
          <p14:tracePt t="41941" x="4930775" y="2233613"/>
          <p14:tracePt t="41957" x="5029200" y="2233613"/>
          <p14:tracePt t="41974" x="5153025" y="2233613"/>
          <p14:tracePt t="41991" x="5270500" y="2233613"/>
          <p14:tracePt t="42007" x="5368925" y="2233613"/>
          <p14:tracePt t="42024" x="5440363" y="2239963"/>
          <p14:tracePt t="42041" x="5486400" y="2239963"/>
          <p14:tracePt t="42057" x="5519738" y="2239963"/>
          <p14:tracePt t="42074" x="5545138" y="2239963"/>
          <p14:tracePt t="42165" x="5538788" y="2239963"/>
          <p14:tracePt t="42173" x="5532438" y="2239963"/>
          <p14:tracePt t="42181" x="5511800" y="2246313"/>
          <p14:tracePt t="42189" x="5480050" y="2252663"/>
          <p14:tracePt t="42196" x="5394325" y="2252663"/>
          <p14:tracePt t="42208" x="5257800" y="2252663"/>
          <p14:tracePt t="42224" x="5010150" y="2227263"/>
          <p14:tracePt t="42241" x="4781550" y="2162175"/>
          <p14:tracePt t="42258" x="4572000" y="2109788"/>
          <p14:tracePt t="42274" x="4448175" y="2082800"/>
          <p14:tracePt t="42291" x="4389438" y="2070100"/>
          <p14:tracePt t="42308" x="4383088" y="2070100"/>
          <p14:tracePt t="42324" x="4389438" y="2070100"/>
          <p14:tracePt t="42341" x="4448175" y="2070100"/>
          <p14:tracePt t="42358" x="4559300" y="2070100"/>
          <p14:tracePt t="42375" x="4689475" y="2082800"/>
          <p14:tracePt t="42391" x="4813300" y="2090738"/>
          <p14:tracePt t="42408" x="4892675" y="2090738"/>
          <p14:tracePt t="42425" x="4905375" y="2090738"/>
          <p14:tracePt t="42477" x="4892675" y="2090738"/>
          <p14:tracePt t="42485" x="4872038" y="2090738"/>
          <p14:tracePt t="42493" x="4840288" y="2090738"/>
          <p14:tracePt t="42500" x="4794250" y="2082800"/>
          <p14:tracePt t="42508" x="4689475" y="2070100"/>
          <p14:tracePt t="42525" x="4487863" y="2057400"/>
          <p14:tracePt t="42542" x="4383088" y="2051050"/>
          <p14:tracePt t="42558" x="4349750" y="2051050"/>
          <p14:tracePt t="42605" x="4356100" y="2051050"/>
          <p14:tracePt t="42613" x="4383088" y="2051050"/>
          <p14:tracePt t="42621" x="4435475" y="2051050"/>
          <p14:tracePt t="42629" x="4559300" y="2057400"/>
          <p14:tracePt t="42642" x="4702175" y="2070100"/>
          <p14:tracePt t="42658" x="4806950" y="2076450"/>
          <p14:tracePt t="42675" x="4833938" y="2076450"/>
          <p14:tracePt t="42717" x="4826000" y="2076450"/>
          <p14:tracePt t="42725" x="4806950" y="2076450"/>
          <p14:tracePt t="42731" x="4716463" y="2076450"/>
          <p14:tracePt t="42742" x="4584700" y="2076450"/>
          <p14:tracePt t="42758" x="4467225" y="2076450"/>
          <p14:tracePt t="42775" x="4349750" y="2076450"/>
          <p14:tracePt t="42792" x="4297363" y="2076450"/>
          <p14:tracePt t="42808" x="4291013" y="2076450"/>
          <p14:tracePt t="42845" x="4297363" y="2090738"/>
          <p14:tracePt t="42853" x="4324350" y="2090738"/>
          <p14:tracePt t="42861" x="4479925" y="2122488"/>
          <p14:tracePt t="42875" x="4637088" y="2141538"/>
          <p14:tracePt t="42892" x="4741863" y="2162175"/>
          <p14:tracePt t="42909" x="4800600" y="2174875"/>
          <p14:tracePt t="42949" x="4794250" y="2174875"/>
          <p14:tracePt t="42973" x="4781550" y="2181225"/>
          <p14:tracePt t="42981" x="4748213" y="2174875"/>
          <p14:tracePt t="42989" x="4722813" y="2174875"/>
          <p14:tracePt t="42995" x="4643438" y="2174875"/>
          <p14:tracePt t="43009" x="4559300" y="2174875"/>
          <p14:tracePt t="43025" x="4494213" y="2174875"/>
          <p14:tracePt t="43042" x="4467225" y="2174875"/>
          <p14:tracePt t="43109" x="4473575" y="2174875"/>
          <p14:tracePt t="43121" x="4487863" y="2174875"/>
          <p14:tracePt t="43125" x="4506913" y="2174875"/>
          <p14:tracePt t="43127" x="4519613" y="2174875"/>
          <p14:tracePt t="43142" x="4519613" y="2168525"/>
          <p14:tracePt t="43477" x="4519613" y="2162175"/>
          <p14:tracePt t="45334" x="4532313" y="2162175"/>
          <p14:tracePt t="45342" x="4559300" y="2162175"/>
          <p14:tracePt t="45350" x="4597400" y="2168525"/>
          <p14:tracePt t="45358" x="4624388" y="2181225"/>
          <p14:tracePt t="45366" x="4708525" y="2208213"/>
          <p14:tracePt t="45380" x="4819650" y="2252663"/>
          <p14:tracePt t="45396" x="4945063" y="2286000"/>
          <p14:tracePt t="45413" x="5062538" y="2325688"/>
          <p14:tracePt t="45430" x="5283200" y="2351088"/>
          <p14:tracePt t="45447" x="5427663" y="2357438"/>
          <p14:tracePt t="45463" x="5584825" y="2357438"/>
          <p14:tracePt t="45480" x="5740400" y="2344738"/>
          <p14:tracePt t="45497" x="5872163" y="2344738"/>
          <p14:tracePt t="45513" x="6035675" y="2332038"/>
          <p14:tracePt t="45530" x="6165850" y="2292350"/>
          <p14:tracePt t="45547" x="6270625" y="2214563"/>
          <p14:tracePt t="45563" x="6342063" y="2149475"/>
          <p14:tracePt t="45580" x="6400800" y="2103438"/>
          <p14:tracePt t="45597" x="6446838" y="2070100"/>
          <p14:tracePt t="45613" x="6492875" y="2032000"/>
          <p14:tracePt t="45630" x="6518275" y="1998663"/>
          <p14:tracePt t="45647" x="6537325" y="1965325"/>
          <p14:tracePt t="45663" x="6557963" y="1933575"/>
          <p14:tracePt t="45680" x="6564313" y="1900238"/>
          <p14:tracePt t="45697" x="6577013" y="1874838"/>
          <p14:tracePt t="45714" x="6577013" y="1841500"/>
          <p14:tracePt t="45730" x="6583363" y="1822450"/>
          <p14:tracePt t="45747" x="6583363" y="1803400"/>
          <p14:tracePt t="45764" x="6583363" y="1789113"/>
          <p14:tracePt t="45780" x="6570663" y="1770063"/>
          <p14:tracePt t="45797" x="6557963" y="1744663"/>
          <p14:tracePt t="45814" x="6518275" y="1692275"/>
          <p14:tracePt t="45830" x="6499225" y="1658938"/>
          <p14:tracePt t="45847" x="6465888" y="1633538"/>
          <p14:tracePt t="45864" x="6440488" y="1619250"/>
          <p14:tracePt t="45880" x="6419850" y="1612900"/>
          <p14:tracePt t="45897" x="6400800" y="1612900"/>
          <p14:tracePt t="45914" x="6394450" y="1606550"/>
          <p14:tracePt t="46254" x="6394450" y="1612900"/>
          <p14:tracePt t="46262" x="6394450" y="1619250"/>
          <p14:tracePt t="46270" x="6407150" y="1625600"/>
          <p14:tracePt t="46278" x="6407150" y="1639888"/>
          <p14:tracePt t="46286" x="6413500" y="1652588"/>
          <p14:tracePt t="46298" x="6426200" y="1671638"/>
          <p14:tracePt t="46314" x="6434138" y="1698625"/>
          <p14:tracePt t="46331" x="6434138" y="1730375"/>
          <p14:tracePt t="46348" x="6440488" y="1751013"/>
          <p14:tracePt t="46364" x="6440488" y="1763713"/>
          <p14:tracePt t="46381" x="6440488" y="1789113"/>
          <p14:tracePt t="46398" x="6440488" y="1795463"/>
          <p14:tracePt t="46414" x="6440488" y="1816100"/>
          <p14:tracePt t="46431" x="6440488" y="1835150"/>
          <p14:tracePt t="46448" x="6426200" y="1847850"/>
          <p14:tracePt t="46465" x="6426200" y="1862138"/>
          <p14:tracePt t="46481" x="6413500" y="1874838"/>
          <p14:tracePt t="46498" x="6407150" y="1887538"/>
          <p14:tracePt t="46515" x="6388100" y="1906588"/>
          <p14:tracePt t="46531" x="6375400" y="1927225"/>
          <p14:tracePt t="46548" x="6361113" y="1933575"/>
          <p14:tracePt t="46565" x="6348413" y="1946275"/>
          <p14:tracePt t="46581" x="6302375" y="1973263"/>
          <p14:tracePt t="46598" x="6276975" y="1979613"/>
          <p14:tracePt t="46615" x="6249988" y="1985963"/>
          <p14:tracePt t="46632" x="6230938" y="1998663"/>
          <p14:tracePt t="46648" x="6218238" y="1998663"/>
          <p14:tracePt t="46774" x="6224588" y="1998663"/>
          <p14:tracePt t="46782" x="6224588" y="1992313"/>
          <p14:tracePt t="46790" x="6230938" y="1992313"/>
          <p14:tracePt t="46830" x="6237288" y="1992313"/>
          <p14:tracePt t="46854" x="6243638" y="1985963"/>
          <p14:tracePt t="46862" x="6249988" y="1985963"/>
          <p14:tracePt t="46878" x="6256338" y="1979613"/>
          <p14:tracePt t="46886" x="6264275" y="1979613"/>
          <p14:tracePt t="46899" x="6270625" y="1973263"/>
          <p14:tracePt t="46899" x="6283325" y="1965325"/>
          <p14:tracePt t="46915" x="6308725" y="1958975"/>
          <p14:tracePt t="46932" x="6323013" y="1952625"/>
          <p14:tracePt t="46949" x="6335713" y="1939925"/>
          <p14:tracePt t="46965" x="6361113" y="1912938"/>
          <p14:tracePt t="46982" x="6367463" y="1887538"/>
          <p14:tracePt t="46999" x="6375400" y="1862138"/>
          <p14:tracePt t="47015" x="6381750" y="1822450"/>
          <p14:tracePt t="47032" x="6381750" y="1795463"/>
          <p14:tracePt t="47049" x="6381750" y="1763713"/>
          <p14:tracePt t="47066" x="6381750" y="1736725"/>
          <p14:tracePt t="47082" x="6381750" y="1711325"/>
          <p14:tracePt t="47099" x="6367463" y="1677988"/>
          <p14:tracePt t="47116" x="6361113" y="1646238"/>
          <p14:tracePt t="47132" x="6354763" y="1625600"/>
          <p14:tracePt t="47149" x="6348413" y="1606550"/>
          <p14:tracePt t="47166" x="6348413" y="1593850"/>
          <p14:tracePt t="47182" x="6348413" y="1587500"/>
          <p14:tracePt t="47710" x="6342063" y="1587500"/>
          <p14:tracePt t="49478" x="6342063" y="1593850"/>
          <p14:tracePt t="49486" x="6342063" y="1606550"/>
          <p14:tracePt t="49494" x="6354763" y="1612900"/>
          <p14:tracePt t="49503" x="6361113" y="1625600"/>
          <p14:tracePt t="49519" x="6361113" y="1633538"/>
          <p14:tracePt t="49536" x="6361113" y="1639888"/>
          <p14:tracePt t="49590" x="6361113" y="1646238"/>
          <p14:tracePt t="49598" x="6361113" y="1658938"/>
          <p14:tracePt t="49606" x="6367463" y="1658938"/>
          <p14:tracePt t="49614" x="6375400" y="1671638"/>
          <p14:tracePt t="49629" x="6375400" y="1684338"/>
          <p14:tracePt t="49636" x="6381750" y="1698625"/>
          <p14:tracePt t="49652" x="6381750" y="1704975"/>
          <p14:tracePt t="49669" x="6388100" y="1717675"/>
          <p14:tracePt t="49686" x="6388100" y="1730375"/>
          <p14:tracePt t="49703" x="6388100" y="1757363"/>
          <p14:tracePt t="49719" x="6388100" y="1782763"/>
          <p14:tracePt t="49736" x="6394450" y="1816100"/>
          <p14:tracePt t="49753" x="6394450" y="1828800"/>
          <p14:tracePt t="49769" x="6400800" y="1835150"/>
          <p14:tracePt t="49786" x="6400800" y="1841500"/>
          <p14:tracePt t="49822" x="6400800" y="1847850"/>
          <p14:tracePt t="49838" x="6400800" y="1854200"/>
          <p14:tracePt t="49846" x="6400800" y="1862138"/>
          <p14:tracePt t="49860" x="6394450" y="1868488"/>
          <p14:tracePt t="49869" x="6381750" y="1893888"/>
          <p14:tracePt t="49886" x="6361113" y="1906588"/>
          <p14:tracePt t="49903" x="6348413" y="1920875"/>
          <p14:tracePt t="49919" x="6323013" y="1933575"/>
          <p14:tracePt t="49936" x="6296025" y="1946275"/>
          <p14:tracePt t="49953" x="6264275" y="1952625"/>
          <p14:tracePt t="49970" x="6224588" y="1952625"/>
          <p14:tracePt t="49986" x="6205538" y="1965325"/>
          <p14:tracePt t="5240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Names in Java</a:t>
            </a:r>
            <a:endParaRPr lang="en-US" dirty="0"/>
          </a:p>
        </p:txBody>
      </p:sp>
      <p:pic>
        <p:nvPicPr>
          <p:cNvPr id="4" name="Picture 3" descr="table1_variable_nam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58" y="853732"/>
            <a:ext cx="7548083" cy="555157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819" x="4095750" y="2965450"/>
          <p14:tracePt t="3853" x="4089400" y="2965450"/>
          <p14:tracePt t="3925" x="4089400" y="2959100"/>
          <p14:tracePt t="3933" x="4089400" y="2938463"/>
          <p14:tracePt t="3941" x="4089400" y="2913063"/>
          <p14:tracePt t="3949" x="4089400" y="2894013"/>
          <p14:tracePt t="3957" x="4089400" y="2835275"/>
          <p14:tracePt t="3973" x="4062413" y="2743200"/>
          <p14:tracePt t="3990" x="4022725" y="2671763"/>
          <p14:tracePt t="4007" x="3970338" y="2598738"/>
          <p14:tracePt t="4029" x="3905250" y="2520950"/>
          <p14:tracePt t="4045" x="3821113" y="2455863"/>
          <p14:tracePt t="4061" x="3709988" y="2403475"/>
          <p14:tracePt t="4073" x="3611563" y="2363788"/>
          <p14:tracePt t="4093" x="3487738" y="2351088"/>
          <p14:tracePt t="4109" x="3344863" y="2338388"/>
          <p14:tracePt t="4125" x="3187700" y="2325688"/>
          <p14:tracePt t="4141" x="3024188" y="2325688"/>
          <p14:tracePt t="4157" x="2782888" y="2325688"/>
          <p14:tracePt t="4181" x="2586038" y="2311400"/>
          <p14:tracePt t="4190" x="2390775" y="2286000"/>
          <p14:tracePt t="4213" x="2233613" y="2286000"/>
          <p14:tracePt t="4224" x="2103438" y="2279650"/>
          <p14:tracePt t="4240" x="2017713" y="2266950"/>
          <p14:tracePt t="4257" x="1965325" y="2260600"/>
          <p14:tracePt t="4274" x="1920875" y="2260600"/>
          <p14:tracePt t="4290" x="1887538" y="2252663"/>
          <p14:tracePt t="4307" x="1862138" y="2252663"/>
          <p14:tracePt t="4324" x="1841500" y="2252663"/>
          <p14:tracePt t="4340" x="1782763" y="2252663"/>
          <p14:tracePt t="4358" x="1724025" y="2252663"/>
          <p14:tracePt t="4374" x="1658938" y="2252663"/>
          <p14:tracePt t="4391" x="1606550" y="2252663"/>
          <p14:tracePt t="4407" x="1600200" y="2252663"/>
          <p14:tracePt t="4477" x="1606550" y="2252663"/>
          <p14:tracePt t="4485" x="1606550" y="2246313"/>
          <p14:tracePt t="4493" x="1619250" y="2246313"/>
          <p14:tracePt t="4501" x="1677988" y="2233613"/>
          <p14:tracePt t="4510" x="1711325" y="2233613"/>
          <p14:tracePt t="4524" x="1809750" y="2233613"/>
          <p14:tracePt t="4541" x="1958975" y="2233613"/>
          <p14:tracePt t="4557" x="2044700" y="2233613"/>
          <p14:tracePt t="4574" x="2128838" y="2252663"/>
          <p14:tracePt t="4591" x="2162175" y="2266950"/>
          <p14:tracePt t="4607" x="2187575" y="2273300"/>
          <p14:tracePt t="4624" x="2208213" y="2286000"/>
          <p14:tracePt t="4641" x="2214563" y="2286000"/>
          <p14:tracePt t="4693" x="2220913" y="2286000"/>
          <p14:tracePt t="4701" x="2266950" y="2260600"/>
          <p14:tracePt t="4710" x="2298700" y="2246313"/>
          <p14:tracePt t="4724" x="2357438" y="2227263"/>
          <p14:tracePt t="4741" x="2436813" y="2201863"/>
          <p14:tracePt t="4758" x="2462213" y="2181225"/>
          <p14:tracePt t="4774" x="2474913" y="2181225"/>
          <p14:tracePt t="4814" x="2474913" y="2174875"/>
          <p14:tracePt t="4838" x="2474913" y="2162175"/>
          <p14:tracePt t="4846" x="2481263" y="2141538"/>
          <p14:tracePt t="4859" x="2481263" y="2128838"/>
          <p14:tracePt t="4862" x="2481263" y="2090738"/>
          <p14:tracePt t="4876" x="2468563" y="2044700"/>
          <p14:tracePt t="4892" x="2443163" y="1998663"/>
          <p14:tracePt t="4909" x="2409825" y="1939925"/>
          <p14:tracePt t="4925" x="2351088" y="1874838"/>
          <p14:tracePt t="4942" x="2325688" y="1854200"/>
          <p14:tracePt t="4959" x="2292350" y="1835150"/>
          <p14:tracePt t="4976" x="2252663" y="1828800"/>
          <p14:tracePt t="4992" x="2214563" y="1828800"/>
          <p14:tracePt t="5009" x="2187575" y="1828800"/>
          <p14:tracePt t="5026" x="2155825" y="1828800"/>
          <p14:tracePt t="5042" x="2135188" y="1828800"/>
          <p14:tracePt t="5059" x="2103438" y="1847850"/>
          <p14:tracePt t="5076" x="2070100" y="1881188"/>
          <p14:tracePt t="5092" x="2044700" y="1920875"/>
          <p14:tracePt t="5109" x="2032000" y="1958975"/>
          <p14:tracePt t="5126" x="2017713" y="2024063"/>
          <p14:tracePt t="5143" x="2017713" y="2057400"/>
          <p14:tracePt t="5159" x="2024063" y="2090738"/>
          <p14:tracePt t="5176" x="2057400" y="2116138"/>
          <p14:tracePt t="5193" x="2090738" y="2149475"/>
          <p14:tracePt t="5209" x="2141538" y="2155825"/>
          <p14:tracePt t="5226" x="2174875" y="2155825"/>
          <p14:tracePt t="5243" x="2214563" y="2155825"/>
          <p14:tracePt t="5259" x="2266950" y="2155825"/>
          <p14:tracePt t="5276" x="2292350" y="2155825"/>
          <p14:tracePt t="5293" x="2325688" y="2149475"/>
          <p14:tracePt t="5309" x="2357438" y="2135188"/>
          <p14:tracePt t="5326" x="2370138" y="2122488"/>
          <p14:tracePt t="5343" x="2397125" y="2109788"/>
          <p14:tracePt t="5359" x="2422525" y="2097088"/>
          <p14:tracePt t="5376" x="2436813" y="2070100"/>
          <p14:tracePt t="5393" x="2455863" y="2044700"/>
          <p14:tracePt t="5410" x="2462213" y="2017713"/>
          <p14:tracePt t="5426" x="2462213" y="1992313"/>
          <p14:tracePt t="5443" x="2430463" y="1946275"/>
          <p14:tracePt t="5460" x="2390775" y="1906588"/>
          <p14:tracePt t="5476" x="2338388" y="1868488"/>
          <p14:tracePt t="5493" x="2279650" y="1841500"/>
          <p14:tracePt t="5510" x="2162175" y="1835150"/>
          <p14:tracePt t="5527" x="2103438" y="1835150"/>
          <p14:tracePt t="5543" x="2057400" y="1841500"/>
          <p14:tracePt t="5560" x="2011363" y="1893888"/>
          <p14:tracePt t="5576" x="1985963" y="1933575"/>
          <p14:tracePt t="5593" x="1965325" y="1985963"/>
          <p14:tracePt t="5610" x="1958975" y="2044700"/>
          <p14:tracePt t="5626" x="1958975" y="2103438"/>
          <p14:tracePt t="5643" x="1965325" y="2162175"/>
          <p14:tracePt t="5660" x="1985963" y="2227263"/>
          <p14:tracePt t="5677" x="2011363" y="2286000"/>
          <p14:tracePt t="5693" x="2038350" y="2311400"/>
          <p14:tracePt t="5710" x="2090738" y="2332038"/>
          <p14:tracePt t="5727" x="2141538" y="2344738"/>
          <p14:tracePt t="5743" x="2208213" y="2344738"/>
          <p14:tracePt t="5760" x="2273300" y="2332038"/>
          <p14:tracePt t="5777" x="2305050" y="2319338"/>
          <p14:tracePt t="5793" x="2319338" y="2311400"/>
          <p14:tracePt t="7198" x="2311400" y="2311400"/>
          <p14:tracePt t="8679" x="2305050" y="2311400"/>
          <p14:tracePt t="8830" x="2305050" y="2305050"/>
          <p14:tracePt t="8838" x="2305050" y="2298700"/>
          <p14:tracePt t="8846" x="2305050" y="2292350"/>
          <p14:tracePt t="8866" x="2305050" y="2286000"/>
          <p14:tracePt t="8869" x="2305050" y="2273300"/>
          <p14:tracePt t="8881" x="2305050" y="2260600"/>
          <p14:tracePt t="8898" x="2298700" y="2252663"/>
          <p14:tracePt t="8915" x="2286000" y="2239963"/>
          <p14:tracePt t="8932" x="2279650" y="2233613"/>
          <p14:tracePt t="8948" x="2266950" y="2227263"/>
          <p14:tracePt t="8965" x="2233613" y="2227263"/>
          <p14:tracePt t="8981" x="2135188" y="2227263"/>
          <p14:tracePt t="8998" x="2070100" y="2227263"/>
          <p14:tracePt t="9015" x="2005013" y="2227263"/>
          <p14:tracePt t="9031" x="1952625" y="2227263"/>
          <p14:tracePt t="9048" x="1933575" y="2227263"/>
          <p14:tracePt t="9065" x="1927225" y="2227263"/>
          <p14:tracePt t="9126" x="1933575" y="2227263"/>
          <p14:tracePt t="9134" x="1952625" y="2227263"/>
          <p14:tracePt t="9134" x="1979613" y="2227263"/>
          <p14:tracePt t="9148" x="2024063" y="2227263"/>
          <p14:tracePt t="9165" x="2063750" y="2227263"/>
          <p14:tracePt t="9182" x="2090738" y="2227263"/>
          <p14:tracePt t="9302" x="2076450" y="2227263"/>
          <p14:tracePt t="9310" x="2057400" y="2227263"/>
          <p14:tracePt t="9318" x="2017713" y="2227263"/>
          <p14:tracePt t="9332" x="1979613" y="2227263"/>
          <p14:tracePt t="9348" x="1952625" y="2227263"/>
          <p14:tracePt t="9406" x="1958975" y="2227263"/>
          <p14:tracePt t="9414" x="1973263" y="2227263"/>
          <p14:tracePt t="9423" x="2005013" y="2227263"/>
          <p14:tracePt t="9432" x="2103438" y="2214563"/>
          <p14:tracePt t="9449" x="2208213" y="2208213"/>
          <p14:tracePt t="9465" x="2286000" y="2208213"/>
          <p14:tracePt t="9482" x="2305050" y="2208213"/>
          <p14:tracePt t="9542" x="2298700" y="2208213"/>
          <p14:tracePt t="9550" x="2292350" y="2208213"/>
          <p14:tracePt t="9558" x="2252663" y="2220913"/>
          <p14:tracePt t="9567" x="2214563" y="2220913"/>
          <p14:tracePt t="9582" x="2181225" y="2239963"/>
          <p14:tracePt t="9599" x="2168525" y="2239963"/>
          <p14:tracePt t="9678" x="2174875" y="2239963"/>
          <p14:tracePt t="9686" x="2201863" y="2239963"/>
          <p14:tracePt t="9694" x="2233613" y="2233613"/>
          <p14:tracePt t="9700" x="2298700" y="2214563"/>
          <p14:tracePt t="9716" x="2351088" y="2181225"/>
          <p14:tracePt t="9732" x="2370138" y="2155825"/>
          <p14:tracePt t="9749" x="2384425" y="2128838"/>
          <p14:tracePt t="9766" x="2378075" y="2082800"/>
          <p14:tracePt t="9782" x="2351088" y="2044700"/>
          <p14:tracePt t="9799" x="2325688" y="2024063"/>
          <p14:tracePt t="9816" x="2292350" y="1998663"/>
          <p14:tracePt t="9833" x="2252663" y="1973263"/>
          <p14:tracePt t="9849" x="2227263" y="1965325"/>
          <p14:tracePt t="9866" x="2214563" y="1958975"/>
          <p14:tracePt t="9883" x="2208213" y="1952625"/>
          <p14:tracePt t="9899" x="2201863" y="1952625"/>
          <p14:tracePt t="9916" x="2187575" y="1952625"/>
          <p14:tracePt t="9933" x="2162175" y="1952625"/>
          <p14:tracePt t="9949" x="2122488" y="1952625"/>
          <p14:tracePt t="9966" x="2097088" y="1958975"/>
          <p14:tracePt t="9983" x="2070100" y="1965325"/>
          <p14:tracePt t="9999" x="2057400" y="1973263"/>
          <p14:tracePt t="10118" x="2057400" y="1958975"/>
          <p14:tracePt t="10134" x="2057400" y="1952625"/>
          <p14:tracePt t="10142" x="2057400" y="1946275"/>
          <p14:tracePt t="10270" x="2044700" y="1946275"/>
          <p14:tracePt t="10278" x="2024063" y="1952625"/>
          <p14:tracePt t="10286" x="1952625" y="1998663"/>
          <p14:tracePt t="10300" x="1893888" y="2032000"/>
          <p14:tracePt t="10316" x="1862138" y="2076450"/>
          <p14:tracePt t="10333" x="1854200" y="2128838"/>
          <p14:tracePt t="10350" x="1887538" y="2162175"/>
          <p14:tracePt t="10367" x="1958975" y="2201863"/>
          <p14:tracePt t="10383" x="2063750" y="2220913"/>
          <p14:tracePt t="10400" x="2155825" y="2220913"/>
          <p14:tracePt t="10417" x="2201863" y="2208213"/>
          <p14:tracePt t="10433" x="2227263" y="2187575"/>
          <p14:tracePt t="10450" x="2246313" y="2155825"/>
          <p14:tracePt t="10467" x="2246313" y="2090738"/>
          <p14:tracePt t="10483" x="2220913" y="2032000"/>
          <p14:tracePt t="10500" x="2162175" y="1958975"/>
          <p14:tracePt t="10517" x="2103438" y="1920875"/>
          <p14:tracePt t="10534" x="2032000" y="1900238"/>
          <p14:tracePt t="10550" x="1973263" y="1900238"/>
          <p14:tracePt t="10567" x="1920875" y="1952625"/>
          <p14:tracePt t="10584" x="1868488" y="2038350"/>
          <p14:tracePt t="10600" x="1862138" y="2135188"/>
          <p14:tracePt t="10617" x="1881188" y="2227263"/>
          <p14:tracePt t="10634" x="1952625" y="2298700"/>
          <p14:tracePt t="10650" x="2051050" y="2357438"/>
          <p14:tracePt t="10667" x="2135188" y="2384425"/>
          <p14:tracePt t="10684" x="2233613" y="2384425"/>
          <p14:tracePt t="10700" x="2311400" y="2357438"/>
          <p14:tracePt t="10717" x="2351088" y="2311400"/>
          <p14:tracePt t="10734" x="2363788" y="2187575"/>
          <p14:tracePt t="10750" x="2292350" y="2082800"/>
          <p14:tracePt t="10767" x="2187575" y="2005013"/>
          <p14:tracePt t="10784" x="2082800" y="1958975"/>
          <p14:tracePt t="10800" x="2005013" y="1952625"/>
          <p14:tracePt t="10817" x="1920875" y="1973263"/>
          <p14:tracePt t="10834" x="1841500" y="2038350"/>
          <p14:tracePt t="10851" x="1816100" y="2116138"/>
          <p14:tracePt t="10867" x="1828800" y="2201863"/>
          <p14:tracePt t="10884" x="1912938" y="2298700"/>
          <p14:tracePt t="10901" x="2051050" y="2344738"/>
          <p14:tracePt t="10917" x="2292350" y="2363788"/>
          <p14:tracePt t="10934" x="2436813" y="2344738"/>
          <p14:tracePt t="10951" x="2514600" y="2279650"/>
          <p14:tracePt t="10967" x="2554288" y="2201863"/>
          <p14:tracePt t="10984" x="2547938" y="2116138"/>
          <p14:tracePt t="11001" x="2489200" y="2038350"/>
          <p14:tracePt t="11018" x="2409825" y="1958975"/>
          <p14:tracePt t="11034" x="2319338" y="1920875"/>
          <p14:tracePt t="11051" x="2227263" y="1912938"/>
          <p14:tracePt t="11068" x="2103438" y="1920875"/>
          <p14:tracePt t="11084" x="1998663" y="1965325"/>
          <p14:tracePt t="11101" x="1939925" y="2032000"/>
          <p14:tracePt t="11118" x="1927225" y="2128838"/>
          <p14:tracePt t="11134" x="1979613" y="2181225"/>
          <p14:tracePt t="11151" x="2076450" y="2214563"/>
          <p14:tracePt t="11168" x="2201863" y="2227263"/>
          <p14:tracePt t="11184" x="2325688" y="2227263"/>
          <p14:tracePt t="11201" x="2378075" y="2220913"/>
          <p14:tracePt t="11218" x="2416175" y="2193925"/>
          <p14:tracePt t="11234" x="2422525" y="2187575"/>
          <p14:tracePt t="11251" x="2422525" y="2174875"/>
          <p14:tracePt t="12670" x="2416175" y="2174875"/>
          <p14:tracePt t="12678" x="2409825" y="2174875"/>
          <p14:tracePt t="12878" x="2403475" y="2174875"/>
          <p14:tracePt t="12910" x="2397125" y="2181225"/>
          <p14:tracePt t="12920" x="2390775" y="2181225"/>
          <p14:tracePt t="12926" x="2378075" y="2187575"/>
          <p14:tracePt t="12937" x="2370138" y="2193925"/>
          <p14:tracePt t="12954" x="2363788" y="2201863"/>
          <p14:tracePt t="13054" x="2363788" y="2193925"/>
          <p14:tracePt t="13062" x="2357438" y="2193925"/>
          <p14:tracePt t="13070" x="2357438" y="2187575"/>
          <p14:tracePt t="13078" x="2344738" y="2181225"/>
          <p14:tracePt t="13093" x="2332038" y="2181225"/>
          <p14:tracePt t="13104" x="2311400" y="2168525"/>
          <p14:tracePt t="13120" x="2273300" y="2162175"/>
          <p14:tracePt t="13137" x="2239963" y="2162175"/>
          <p14:tracePt t="13154" x="2208213" y="2162175"/>
          <p14:tracePt t="13171" x="2181225" y="2162175"/>
          <p14:tracePt t="13187" x="2155825" y="2162175"/>
          <p14:tracePt t="13204" x="2122488" y="2162175"/>
          <p14:tracePt t="13221" x="2097088" y="2162175"/>
          <p14:tracePt t="13237" x="2063750" y="2168525"/>
          <p14:tracePt t="13254" x="2063750" y="2174875"/>
          <p14:tracePt t="13534" x="2063750" y="2181225"/>
          <p14:tracePt t="13542" x="2057400" y="2187575"/>
          <p14:tracePt t="13558" x="2057400" y="2201863"/>
          <p14:tracePt t="13566" x="2057400" y="2214563"/>
          <p14:tracePt t="13574" x="2057400" y="2227263"/>
          <p14:tracePt t="13588" x="2057400" y="2233613"/>
          <p14:tracePt t="13638" x="2057400" y="2227263"/>
          <p14:tracePt t="13653" x="2057400" y="2220913"/>
          <p14:tracePt t="13655" x="2063750" y="2214563"/>
          <p14:tracePt t="13671" x="2063750" y="2187575"/>
          <p14:tracePt t="13688" x="2082800" y="2162175"/>
          <p14:tracePt t="13705" x="2082800" y="2135188"/>
          <p14:tracePt t="13721" x="2097088" y="2116138"/>
          <p14:tracePt t="13738" x="2097088" y="2103438"/>
          <p14:tracePt t="13755" x="2097088" y="2097088"/>
          <p14:tracePt t="13771" x="2097088" y="2090738"/>
          <p14:tracePt t="13838" x="2097088" y="2097088"/>
          <p14:tracePt t="13846" x="2090738" y="2116138"/>
          <p14:tracePt t="13855" x="2090738" y="2155825"/>
          <p14:tracePt t="13871" x="2090738" y="2168525"/>
          <p14:tracePt t="13926" x="2097088" y="2168525"/>
          <p14:tracePt t="13955" x="2103438" y="2168525"/>
          <p14:tracePt t="13955" x="2116138" y="2168525"/>
          <p14:tracePt t="13972" x="2122488" y="2174875"/>
          <p14:tracePt t="13988" x="2149475" y="2174875"/>
          <p14:tracePt t="14005" x="2181225" y="2174875"/>
          <p14:tracePt t="14022" x="2193925" y="2168525"/>
          <p14:tracePt t="14038" x="2208213" y="2162175"/>
          <p14:tracePt t="14055" x="2233613" y="2141538"/>
          <p14:tracePt t="14072" x="2239963" y="2128838"/>
          <p14:tracePt t="14089" x="2266950" y="2103438"/>
          <p14:tracePt t="14105" x="2273300" y="2082800"/>
          <p14:tracePt t="14122" x="2279650" y="2063750"/>
          <p14:tracePt t="14139" x="2286000" y="2038350"/>
          <p14:tracePt t="14155" x="2286000" y="2017713"/>
          <p14:tracePt t="14172" x="2279650" y="2005013"/>
          <p14:tracePt t="14189" x="2266950" y="1979613"/>
          <p14:tracePt t="14205" x="2252663" y="1965325"/>
          <p14:tracePt t="14270" x="2246313" y="1965325"/>
          <p14:tracePt t="14278" x="2239963" y="1965325"/>
          <p14:tracePt t="14281" x="2233613" y="1965325"/>
          <p14:tracePt t="14289" x="2220913" y="1973263"/>
          <p14:tracePt t="14305" x="2201863" y="1979613"/>
          <p14:tracePt t="14322" x="2181225" y="1992313"/>
          <p14:tracePt t="14339" x="2168525" y="1998663"/>
          <p14:tracePt t="14356" x="2162175" y="2011363"/>
          <p14:tracePt t="14372" x="2155825" y="2017713"/>
          <p14:tracePt t="14389" x="2149475" y="2044700"/>
          <p14:tracePt t="14406" x="2149475" y="2057400"/>
          <p14:tracePt t="14422" x="2149475" y="2070100"/>
          <p14:tracePt t="14439" x="2149475" y="2082800"/>
          <p14:tracePt t="14456" x="2155825" y="2097088"/>
          <p14:tracePt t="14472" x="2162175" y="2103438"/>
          <p14:tracePt t="14489" x="2174875" y="2116138"/>
          <p14:tracePt t="14506" x="2193925" y="2135188"/>
          <p14:tracePt t="14522" x="2208213" y="2149475"/>
          <p14:tracePt t="14539" x="2233613" y="2162175"/>
          <p14:tracePt t="14556" x="2252663" y="2162175"/>
          <p14:tracePt t="14622" x="2252663" y="2155825"/>
          <p14:tracePt t="14646" x="2260600" y="2155825"/>
          <p14:tracePt t="15190" x="2252663" y="2155825"/>
          <p14:tracePt t="15350" x="2246313" y="2155825"/>
          <p14:tracePt t="15406" x="2246313" y="2162175"/>
          <p14:tracePt t="15422" x="2239963" y="2162175"/>
          <p14:tracePt t="15438" x="2233613" y="2168525"/>
          <p14:tracePt t="15446" x="2227263" y="2168525"/>
          <p14:tracePt t="15454" x="2227263" y="2181225"/>
          <p14:tracePt t="15462" x="2208213" y="2208213"/>
          <p14:tracePt t="15474" x="2187575" y="2252663"/>
          <p14:tracePt t="15490" x="2155825" y="2292350"/>
          <p14:tracePt t="15507" x="2135188" y="2332038"/>
          <p14:tracePt t="15524" x="2103438" y="2363788"/>
          <p14:tracePt t="15541" x="2076450" y="2409825"/>
          <p14:tracePt t="15557" x="1998663" y="2495550"/>
          <p14:tracePt t="15574" x="1952625" y="2540000"/>
          <p14:tracePt t="15591" x="1887538" y="2586038"/>
          <p14:tracePt t="15607" x="1828800" y="2644775"/>
          <p14:tracePt t="15624" x="1751013" y="2697163"/>
          <p14:tracePt t="15641" x="1677988" y="2730500"/>
          <p14:tracePt t="15657" x="1619250" y="2776538"/>
          <p14:tracePt t="15674" x="1547813" y="2827338"/>
          <p14:tracePt t="15691" x="1476375" y="2873375"/>
          <p14:tracePt t="15707" x="1430338" y="2919413"/>
          <p14:tracePt t="15724" x="1404938" y="2946400"/>
          <p14:tracePt t="15741" x="1397000" y="2952750"/>
          <p14:tracePt t="16022" x="1404938" y="2952750"/>
          <p14:tracePt t="16030" x="1404938" y="2946400"/>
          <p14:tracePt t="16030" x="1411288" y="2946400"/>
          <p14:tracePt t="16041" x="1417638" y="2946400"/>
          <p14:tracePt t="16058" x="1417638" y="2938463"/>
          <p14:tracePt t="16075" x="1423988" y="2938463"/>
          <p14:tracePt t="16142" x="1430338" y="2938463"/>
          <p14:tracePt t="16158" x="1436688" y="2938463"/>
          <p14:tracePt t="16162" x="1455738" y="2938463"/>
          <p14:tracePt t="16175" x="1482725" y="2932113"/>
          <p14:tracePt t="16191" x="1501775" y="2925763"/>
          <p14:tracePt t="16208" x="1528763" y="2919413"/>
          <p14:tracePt t="16225" x="1541463" y="2906713"/>
          <p14:tracePt t="16242" x="1560513" y="2873375"/>
          <p14:tracePt t="16258" x="1560513" y="2860675"/>
          <p14:tracePt t="16275" x="1560513" y="2827338"/>
          <p14:tracePt t="16292" x="1566863" y="2814638"/>
          <p14:tracePt t="16308" x="1566863" y="2789238"/>
          <p14:tracePt t="16325" x="1554163" y="2755900"/>
          <p14:tracePt t="16342" x="1535113" y="2743200"/>
          <p14:tracePt t="16358" x="1522413" y="2717800"/>
          <p14:tracePt t="16375" x="1501775" y="2697163"/>
          <p14:tracePt t="16392" x="1489075" y="2684463"/>
          <p14:tracePt t="16408" x="1489075" y="2671763"/>
          <p14:tracePt t="16425" x="1476375" y="2659063"/>
          <p14:tracePt t="16442" x="1470025" y="2651125"/>
          <p14:tracePt t="16459" x="1463675" y="2638425"/>
          <p14:tracePt t="16475" x="1455738" y="2632075"/>
          <p14:tracePt t="16492" x="1449388" y="2619375"/>
          <p14:tracePt t="16509" x="1430338" y="2613025"/>
          <p14:tracePt t="16525" x="1404938" y="2606675"/>
          <p14:tracePt t="16542" x="1377950" y="2606675"/>
          <p14:tracePt t="16559" x="1346200" y="2606675"/>
          <p14:tracePt t="16575" x="1319213" y="2606675"/>
          <p14:tracePt t="16592" x="1300163" y="2606675"/>
          <p14:tracePt t="16609" x="1279525" y="2606675"/>
          <p14:tracePt t="16625" x="1260475" y="2606675"/>
          <p14:tracePt t="16642" x="1254125" y="2613025"/>
          <p14:tracePt t="16659" x="1241425" y="2619375"/>
          <p14:tracePt t="16675" x="1227138" y="2632075"/>
          <p14:tracePt t="16692" x="1220788" y="2644775"/>
          <p14:tracePt t="16709" x="1195388" y="2678113"/>
          <p14:tracePt t="16726" x="1182688" y="2697163"/>
          <p14:tracePt t="16742" x="1176338" y="2709863"/>
          <p14:tracePt t="16759" x="1168400" y="2730500"/>
          <p14:tracePt t="16776" x="1168400" y="2743200"/>
          <p14:tracePt t="16792" x="1168400" y="2768600"/>
          <p14:tracePt t="16809" x="1168400" y="2789238"/>
          <p14:tracePt t="16826" x="1168400" y="2814638"/>
          <p14:tracePt t="16842" x="1182688" y="2835275"/>
          <p14:tracePt t="16859" x="1201738" y="2847975"/>
          <p14:tracePt t="16876" x="1214438" y="2860675"/>
          <p14:tracePt t="16892" x="1241425" y="2879725"/>
          <p14:tracePt t="16909" x="1273175" y="2900363"/>
          <p14:tracePt t="16926" x="1293813" y="2900363"/>
          <p14:tracePt t="16942" x="1312863" y="2913063"/>
          <p14:tracePt t="16959" x="1338263" y="2913063"/>
          <p14:tracePt t="16976" x="1358900" y="2913063"/>
          <p14:tracePt t="16993" x="1377950" y="2925763"/>
          <p14:tracePt t="17009" x="1397000" y="2925763"/>
          <p14:tracePt t="20637" x="1390650" y="2925763"/>
          <p14:tracePt t="20645" x="1390650" y="2938463"/>
          <p14:tracePt t="20661" x="1390650" y="2946400"/>
          <p14:tracePt t="20669" x="1397000" y="2952750"/>
          <p14:tracePt t="20677" x="1404938" y="2965450"/>
          <p14:tracePt t="20683" x="1417638" y="3011488"/>
          <p14:tracePt t="20698" x="1463675" y="3049588"/>
          <p14:tracePt t="20715" x="1516063" y="3076575"/>
          <p14:tracePt t="20731" x="1554163" y="3101975"/>
          <p14:tracePt t="20748" x="1593850" y="3122613"/>
          <p14:tracePt t="20765" x="1665288" y="3160713"/>
          <p14:tracePt t="20781" x="1724025" y="3187700"/>
          <p14:tracePt t="20798" x="1776413" y="3225800"/>
          <p14:tracePt t="20815" x="1847850" y="3271838"/>
          <p14:tracePt t="20831" x="1927225" y="3311525"/>
          <p14:tracePt t="20848" x="2032000" y="3376613"/>
          <p14:tracePt t="20865" x="2116138" y="3435350"/>
          <p14:tracePt t="20881" x="2201863" y="3487738"/>
          <p14:tracePt t="20898" x="2273300" y="3546475"/>
          <p14:tracePt t="20915" x="2332038" y="3611563"/>
          <p14:tracePt t="20931" x="2378075" y="3644900"/>
          <p14:tracePt t="20948" x="2403475" y="3683000"/>
          <p14:tracePt t="20965" x="2462213" y="3749675"/>
          <p14:tracePt t="20982" x="2481263" y="3802063"/>
          <p14:tracePt t="20998" x="2508250" y="3840163"/>
          <p14:tracePt t="21015" x="2527300" y="3879850"/>
          <p14:tracePt t="21032" x="2540000" y="3911600"/>
          <p14:tracePt t="21048" x="2554288" y="3938588"/>
          <p14:tracePt t="21065" x="2554288" y="3957638"/>
          <p14:tracePt t="21082" x="2554288" y="3970338"/>
          <p14:tracePt t="21098" x="2554288" y="3978275"/>
          <p14:tracePt t="21115" x="2554288" y="3984625"/>
          <p14:tracePt t="21132" x="2540000" y="3984625"/>
          <p14:tracePt t="21148" x="2533650" y="3990975"/>
          <p14:tracePt t="21165" x="2514600" y="4010025"/>
          <p14:tracePt t="21182" x="2489200" y="4030663"/>
          <p14:tracePt t="21199" x="2462213" y="4056063"/>
          <p14:tracePt t="21215" x="2443163" y="4075113"/>
          <p14:tracePt t="21232" x="2416175" y="4095750"/>
          <p14:tracePt t="21249" x="2390775" y="4108450"/>
          <p14:tracePt t="21265" x="2370138" y="4114800"/>
          <p14:tracePt t="21282" x="2363788" y="4114800"/>
          <p14:tracePt t="21299" x="2338388" y="4121150"/>
          <p14:tracePt t="21315" x="2298700" y="4127500"/>
          <p14:tracePt t="21332" x="2246313" y="4121150"/>
          <p14:tracePt t="21349" x="2149475" y="4121150"/>
          <p14:tracePt t="21365" x="2090738" y="4121150"/>
          <p14:tracePt t="21382" x="2032000" y="4121150"/>
          <p14:tracePt t="21399" x="1958975" y="4114800"/>
          <p14:tracePt t="21416" x="1881188" y="4108450"/>
          <p14:tracePt t="21432" x="1789113" y="4102100"/>
          <p14:tracePt t="21449" x="1717675" y="4102100"/>
          <p14:tracePt t="21466" x="1671638" y="4102100"/>
          <p14:tracePt t="21482" x="1625600" y="4102100"/>
          <p14:tracePt t="21499" x="1587500" y="4102100"/>
          <p14:tracePt t="21516" x="1547813" y="4095750"/>
          <p14:tracePt t="21532" x="1495425" y="4089400"/>
          <p14:tracePt t="21549" x="1423988" y="4081463"/>
          <p14:tracePt t="21566" x="1384300" y="4081463"/>
          <p14:tracePt t="21582" x="1358900" y="4081463"/>
          <p14:tracePt t="21599" x="1352550" y="4081463"/>
          <p14:tracePt t="21616" x="1346200" y="4081463"/>
          <p14:tracePt t="23261" x="1352550" y="4081463"/>
          <p14:tracePt t="24910" x="1358900" y="4081463"/>
          <p14:tracePt t="24918" x="1365250" y="4095750"/>
          <p14:tracePt t="24926" x="1417638" y="4133850"/>
          <p14:tracePt t="24942" x="1455738" y="4173538"/>
          <p14:tracePt t="24955" x="1482725" y="4186238"/>
          <p14:tracePt t="24958" x="1554163" y="4238625"/>
          <p14:tracePt t="24974" x="1619250" y="4303713"/>
          <p14:tracePt t="24988" x="1677988" y="4368800"/>
          <p14:tracePt t="25005" x="1724025" y="4408488"/>
          <p14:tracePt t="25022" x="1744663" y="4460875"/>
          <p14:tracePt t="25039" x="1763713" y="4500563"/>
          <p14:tracePt t="25055" x="1782763" y="4546600"/>
          <p14:tracePt t="25072" x="1803400" y="4591050"/>
          <p14:tracePt t="25088" x="1822450" y="4637088"/>
          <p14:tracePt t="25105" x="1828800" y="4676775"/>
          <p14:tracePt t="25123" x="1835150" y="4702175"/>
          <p14:tracePt t="25139" x="1835150" y="4735513"/>
          <p14:tracePt t="25156" x="1835150" y="4760913"/>
          <p14:tracePt t="25173" x="1841500" y="4787900"/>
          <p14:tracePt t="25190" x="1841500" y="4819650"/>
          <p14:tracePt t="25206" x="1835150" y="4840288"/>
          <p14:tracePt t="25223" x="1822450" y="4884738"/>
          <p14:tracePt t="25240" x="1816100" y="4924425"/>
          <p14:tracePt t="25256" x="1809750" y="4951413"/>
          <p14:tracePt t="25273" x="1795463" y="4989513"/>
          <p14:tracePt t="25290" x="1789113" y="5010150"/>
          <p14:tracePt t="25307" x="1789113" y="5041900"/>
          <p14:tracePt t="25323" x="1776413" y="5062538"/>
          <p14:tracePt t="25340" x="1763713" y="5087938"/>
          <p14:tracePt t="25356" x="1751013" y="5106988"/>
          <p14:tracePt t="25373" x="1751013" y="5133975"/>
          <p14:tracePt t="25390" x="1730375" y="5153025"/>
          <p14:tracePt t="25407" x="1717675" y="5180013"/>
          <p14:tracePt t="25423" x="1711325" y="5192713"/>
          <p14:tracePt t="25440" x="1711325" y="5211763"/>
          <p14:tracePt t="25457" x="1704975" y="5232400"/>
          <p14:tracePt t="25473" x="1704975" y="5238750"/>
          <p14:tracePt t="25511" x="1698625" y="5238750"/>
          <p14:tracePt t="25583" x="1704975" y="5238750"/>
          <p14:tracePt t="25591" x="1711325" y="5245100"/>
          <p14:tracePt t="25607" x="1730375" y="5251450"/>
          <p14:tracePt t="25607" x="1757363" y="5264150"/>
          <p14:tracePt t="25623" x="1770063" y="5283200"/>
          <p14:tracePt t="25640" x="1782763" y="5303838"/>
          <p14:tracePt t="25657" x="1795463" y="5329238"/>
          <p14:tracePt t="25674" x="1809750" y="5362575"/>
          <p14:tracePt t="25689" x="1816100" y="5387975"/>
          <p14:tracePt t="25706" x="1828800" y="5414963"/>
          <p14:tracePt t="25723" x="1847850" y="5434013"/>
          <p14:tracePt t="25739" x="1874838" y="5434013"/>
          <p14:tracePt t="25756" x="1912938" y="5434013"/>
          <p14:tracePt t="25773" x="1973263" y="5414963"/>
          <p14:tracePt t="25789" x="2082800" y="5310188"/>
          <p14:tracePt t="25806" x="2141538" y="5218113"/>
          <p14:tracePt t="25823" x="2174875" y="5133975"/>
          <p14:tracePt t="25839" x="2193925" y="5041900"/>
          <p14:tracePt t="25856" x="2193925" y="4951413"/>
          <p14:tracePt t="25873" x="2174875" y="4840288"/>
          <p14:tracePt t="25890" x="2168525" y="4760913"/>
          <p14:tracePt t="25906" x="2162175" y="4689475"/>
          <p14:tracePt t="25923" x="2162175" y="4624388"/>
          <p14:tracePt t="25940" x="2155825" y="4572000"/>
          <p14:tracePt t="25956" x="2155825" y="4546600"/>
          <p14:tracePt t="26046" x="2149475" y="4538663"/>
          <p14:tracePt t="26054" x="2141538" y="4525963"/>
          <p14:tracePt t="26062" x="2141538" y="4506913"/>
          <p14:tracePt t="26073" x="2141538" y="4494213"/>
          <p14:tracePt t="26073" x="2141538" y="4460875"/>
          <p14:tracePt t="26090" x="2141538" y="4421188"/>
          <p14:tracePt t="26107" x="2141538" y="4376738"/>
          <p14:tracePt t="26123" x="2141538" y="4303713"/>
          <p14:tracePt t="26140" x="2141538" y="4238625"/>
          <p14:tracePt t="26157" x="2141538" y="4186238"/>
          <p14:tracePt t="26173" x="2141538" y="4121150"/>
          <p14:tracePt t="26190" x="2141538" y="4095750"/>
          <p14:tracePt t="26207" x="2135188" y="4081463"/>
          <p14:tracePt t="26526" x="2135188" y="4095750"/>
          <p14:tracePt t="26534" x="2135188" y="4127500"/>
          <p14:tracePt t="26542" x="2135188" y="4173538"/>
          <p14:tracePt t="26550" x="2149475" y="4251325"/>
          <p14:tracePt t="26558" x="2162175" y="4376738"/>
          <p14:tracePt t="26574" x="2168525" y="4552950"/>
          <p14:tracePt t="26590" x="2168525" y="4664075"/>
          <p14:tracePt t="26607" x="2168525" y="4787900"/>
          <p14:tracePt t="26624" x="2168525" y="4905375"/>
          <p14:tracePt t="26641" x="2168525" y="5062538"/>
          <p14:tracePt t="26657" x="2168525" y="5224463"/>
          <p14:tracePt t="26674" x="2168525" y="5356225"/>
          <p14:tracePt t="26691" x="2168525" y="5480050"/>
          <p14:tracePt t="26707" x="2141538" y="5584825"/>
          <p14:tracePt t="26724" x="2122488" y="5675313"/>
          <p14:tracePt t="26741" x="2097088" y="5740400"/>
          <p14:tracePt t="26757" x="2044700" y="5826125"/>
          <p14:tracePt t="26774" x="2005013" y="5884863"/>
          <p14:tracePt t="26791" x="1958975" y="5924550"/>
          <p14:tracePt t="26807" x="1939925" y="5937250"/>
          <p14:tracePt t="26824" x="1920875" y="5943600"/>
          <p14:tracePt t="26841" x="1900238" y="5943600"/>
          <p14:tracePt t="26858" x="1881188" y="5943600"/>
          <p14:tracePt t="26874" x="1854200" y="5943600"/>
          <p14:tracePt t="26891" x="1835150" y="5949950"/>
          <p14:tracePt t="26908" x="1822450" y="5956300"/>
          <p14:tracePt t="27046" x="1822450" y="5949950"/>
          <p14:tracePt t="27054" x="1828800" y="5943600"/>
          <p14:tracePt t="27062" x="1835150" y="5937250"/>
          <p14:tracePt t="27070" x="1841500" y="5924550"/>
          <p14:tracePt t="27078" x="1881188" y="5878513"/>
          <p14:tracePt t="27091" x="1912938" y="5819775"/>
          <p14:tracePt t="27108" x="1933575" y="5780088"/>
          <p14:tracePt t="27125" x="1952625" y="5740400"/>
          <p14:tracePt t="27141" x="1958975" y="5708650"/>
          <p14:tracePt t="27158" x="1965325" y="5689600"/>
          <p14:tracePt t="27175" x="1965325" y="5662613"/>
          <p14:tracePt t="27191" x="1973263" y="5649913"/>
          <p14:tracePt t="27208" x="1979613" y="5637213"/>
          <p14:tracePt t="27286" x="1973263" y="5637213"/>
          <p14:tracePt t="27334" x="1979613" y="5643563"/>
          <p14:tracePt t="27342" x="1979613" y="5656263"/>
          <p14:tracePt t="27347" x="1992313" y="5668963"/>
          <p14:tracePt t="27430" x="1992313" y="5656263"/>
          <p14:tracePt t="27446" x="2005013" y="5643563"/>
          <p14:tracePt t="27449" x="1998663" y="5643563"/>
          <p14:tracePt t="27462" x="1998663" y="5637213"/>
          <p14:tracePt t="27494" x="1998663" y="5622925"/>
          <p14:tracePt t="27502" x="2011363" y="5610225"/>
          <p14:tracePt t="27510" x="2011363" y="5591175"/>
          <p14:tracePt t="27525" x="2011363" y="5570538"/>
          <p14:tracePt t="27525" x="2024063" y="5492750"/>
          <p14:tracePt t="27542" x="2044700" y="5434013"/>
          <p14:tracePt t="27559" x="2082800" y="5335588"/>
          <p14:tracePt t="27575" x="2128838" y="5245100"/>
          <p14:tracePt t="27592" x="2174875" y="5140325"/>
          <p14:tracePt t="27609" x="2233613" y="5048250"/>
          <p14:tracePt t="27625" x="2260600" y="4937125"/>
          <p14:tracePt t="27642" x="2260600" y="4806950"/>
          <p14:tracePt t="27659" x="2239963" y="4683125"/>
          <p14:tracePt t="27675" x="2227263" y="4572000"/>
          <p14:tracePt t="27692" x="2208213" y="4494213"/>
          <p14:tracePt t="27709" x="2174875" y="4402138"/>
          <p14:tracePt t="27725" x="2128838" y="4303713"/>
          <p14:tracePt t="27742" x="2097088" y="4244975"/>
          <p14:tracePt t="27759" x="2076450" y="4192588"/>
          <p14:tracePt t="27775" x="2070100" y="4173538"/>
          <p14:tracePt t="27792" x="2070100" y="4160838"/>
          <p14:tracePt t="27830" x="2070100" y="4154488"/>
          <p14:tracePt t="27846" x="2070100" y="4140200"/>
          <p14:tracePt t="29299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3"/>
            <a:ext cx="9135036" cy="2664029"/>
          </a:xfrm>
        </p:spPr>
        <p:txBody>
          <a:bodyPr/>
          <a:lstStyle/>
          <a:p>
            <a:r>
              <a:rPr lang="en-US" dirty="0" smtClean="0"/>
              <a:t>Use the assignment operator (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=</a:t>
            </a:r>
            <a:r>
              <a:rPr lang="en-US" dirty="0" smtClean="0"/>
              <a:t>) to change the value of a variable.</a:t>
            </a:r>
          </a:p>
          <a:p>
            <a:r>
              <a:rPr lang="en-US" dirty="0" smtClean="0"/>
              <a:t>You have the following variable declaration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width = 10;</a:t>
            </a:r>
          </a:p>
          <a:p>
            <a:r>
              <a:rPr lang="en-US" dirty="0" smtClean="0"/>
              <a:t>To change the value of the variable, assign the new value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width = 20;</a:t>
            </a:r>
          </a:p>
        </p:txBody>
      </p:sp>
      <p:pic>
        <p:nvPicPr>
          <p:cNvPr id="4" name="Picture 3" descr="assignmen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30" y="4128021"/>
            <a:ext cx="2290560" cy="115248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4432" y="5413214"/>
            <a:ext cx="7530825" cy="663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400" b="1" dirty="0" smtClean="0">
                <a:latin typeface="Lucida Sans"/>
              </a:rPr>
              <a:t>Figure 2</a:t>
            </a:r>
            <a:r>
              <a:rPr lang="en-US" sz="2400" dirty="0" smtClean="0">
                <a:latin typeface="Lucida Sans"/>
              </a:rPr>
              <a:t> Assigning a New Value to a Variable</a:t>
            </a:r>
            <a:endParaRPr lang="en-US" sz="2400" dirty="0">
              <a:latin typeface="Lucida Sans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298" x="4421188" y="3756025"/>
          <p14:tracePt t="3354" x="4421188" y="3749675"/>
          <p14:tracePt t="3362" x="4441825" y="3709988"/>
          <p14:tracePt t="3371" x="4454525" y="3676650"/>
          <p14:tracePt t="3386" x="4500563" y="3592513"/>
          <p14:tracePt t="3402" x="4578350" y="3448050"/>
          <p14:tracePt t="3418" x="4676775" y="3278188"/>
          <p14:tracePt t="3434" x="4735513" y="3101975"/>
          <p14:tracePt t="3450" x="4775200" y="2913063"/>
          <p14:tracePt t="3466" x="4800600" y="2736850"/>
          <p14:tracePt t="3482" x="4813300" y="2619375"/>
          <p14:tracePt t="3498" x="4813300" y="2501900"/>
          <p14:tracePt t="3514" x="4813300" y="2403475"/>
          <p14:tracePt t="3529" x="4794250" y="2332038"/>
          <p14:tracePt t="3546" x="4775200" y="2246313"/>
          <p14:tracePt t="3570" x="4767263" y="2214563"/>
          <p14:tracePt t="3586" x="4767263" y="2181225"/>
          <p14:tracePt t="3602" x="4781550" y="2116138"/>
          <p14:tracePt t="3618" x="4826000" y="2017713"/>
          <p14:tracePt t="3629" x="4884738" y="1920875"/>
          <p14:tracePt t="3646" x="4930775" y="1835150"/>
          <p14:tracePt t="3663" x="4970463" y="1730375"/>
          <p14:tracePt t="3679" x="4995863" y="1639888"/>
          <p14:tracePt t="3696" x="5022850" y="1547813"/>
          <p14:tracePt t="3713" x="5054600" y="1470025"/>
          <p14:tracePt t="3730" x="5081588" y="1352550"/>
          <p14:tracePt t="3746" x="5100638" y="1279525"/>
          <p14:tracePt t="3763" x="5100638" y="1235075"/>
          <p14:tracePt t="3780" x="5106988" y="1176338"/>
          <p14:tracePt t="3796" x="5106988" y="1143000"/>
          <p14:tracePt t="3813" x="5106988" y="1130300"/>
          <p14:tracePt t="3922" x="5106988" y="1143000"/>
          <p14:tracePt t="3930" x="5106988" y="1155700"/>
          <p14:tracePt t="3938" x="5106988" y="1162050"/>
          <p14:tracePt t="3946" x="5106988" y="1182688"/>
          <p14:tracePt t="3963" x="5106988" y="1189038"/>
          <p14:tracePt t="4082" x="5106988" y="1195388"/>
          <p14:tracePt t="4090" x="5106988" y="1208088"/>
          <p14:tracePt t="4098" x="5106988" y="1241425"/>
          <p14:tracePt t="4106" x="5106988" y="1266825"/>
          <p14:tracePt t="4114" x="5113338" y="1279525"/>
          <p14:tracePt t="4186" x="5113338" y="1287463"/>
          <p14:tracePt t="4194" x="5113338" y="1300163"/>
          <p14:tracePt t="4202" x="5121275" y="1319213"/>
          <p14:tracePt t="4210" x="5121275" y="1331913"/>
          <p14:tracePt t="4230" x="5127625" y="1365250"/>
          <p14:tracePt t="4231" x="5127625" y="1397000"/>
          <p14:tracePt t="4247" x="5127625" y="1417638"/>
          <p14:tracePt t="4264" x="5127625" y="1423988"/>
          <p14:tracePt t="4306" x="5133975" y="1423988"/>
          <p14:tracePt t="4322" x="5140325" y="1423988"/>
          <p14:tracePt t="4322" x="5140325" y="1417638"/>
          <p14:tracePt t="4330" x="5153025" y="1411288"/>
          <p14:tracePt t="4347" x="5165725" y="1404938"/>
          <p14:tracePt t="4364" x="5173663" y="1404938"/>
          <p14:tracePt t="4380" x="5180013" y="1390650"/>
          <p14:tracePt t="4491" x="5173663" y="1390650"/>
          <p14:tracePt t="4499" x="5153025" y="1390650"/>
          <p14:tracePt t="4507" x="5133975" y="1390650"/>
          <p14:tracePt t="4515" x="5003800" y="1390650"/>
          <p14:tracePt t="4532" x="4899025" y="1390650"/>
          <p14:tracePt t="4548" x="4760913" y="1390650"/>
          <p14:tracePt t="4565" x="4572000" y="1390650"/>
          <p14:tracePt t="4582" x="4402138" y="1390650"/>
          <p14:tracePt t="4598" x="4219575" y="1390650"/>
          <p14:tracePt t="4615" x="4037013" y="1390650"/>
          <p14:tracePt t="4632" x="3852863" y="1397000"/>
          <p14:tracePt t="4648" x="3703638" y="1397000"/>
          <p14:tracePt t="4665" x="3521075" y="1397000"/>
          <p14:tracePt t="4682" x="3382963" y="1397000"/>
          <p14:tracePt t="4700" x="3206750" y="1397000"/>
          <p14:tracePt t="4716" x="3135313" y="1397000"/>
          <p14:tracePt t="4733" x="3095625" y="1404938"/>
          <p14:tracePt t="4750" x="3063875" y="1430338"/>
          <p14:tracePt t="4766" x="3049588" y="1436688"/>
          <p14:tracePt t="4783" x="3030538" y="1443038"/>
          <p14:tracePt t="4800" x="3005138" y="1443038"/>
          <p14:tracePt t="4816" x="2952750" y="1463675"/>
          <p14:tracePt t="4833" x="2860675" y="1482725"/>
          <p14:tracePt t="4850" x="2755900" y="1495425"/>
          <p14:tracePt t="4867" x="2613025" y="1501775"/>
          <p14:tracePt t="4883" x="2501900" y="1522413"/>
          <p14:tracePt t="4900" x="2338388" y="1547813"/>
          <p14:tracePt t="4916" x="2266950" y="1566863"/>
          <p14:tracePt t="4933" x="2181225" y="1574800"/>
          <p14:tracePt t="4950" x="2090738" y="1581150"/>
          <p14:tracePt t="4967" x="2005013" y="1587500"/>
          <p14:tracePt t="4983" x="1933575" y="1606550"/>
          <p14:tracePt t="5000" x="1835150" y="1606550"/>
          <p14:tracePt t="5017" x="1763713" y="1606550"/>
          <p14:tracePt t="5033" x="1704975" y="1606550"/>
          <p14:tracePt t="5050" x="1658938" y="1606550"/>
          <p14:tracePt t="5067" x="1600200" y="1612900"/>
          <p14:tracePt t="5083" x="1516063" y="1612900"/>
          <p14:tracePt t="5100" x="1455738" y="1612900"/>
          <p14:tracePt t="5117" x="1397000" y="1619250"/>
          <p14:tracePt t="5133" x="1365250" y="1625600"/>
          <p14:tracePt t="5150" x="1346200" y="1633538"/>
          <p14:tracePt t="5284" x="1358900" y="1625600"/>
          <p14:tracePt t="5292" x="1371600" y="1625600"/>
          <p14:tracePt t="5300" x="1384300" y="1625600"/>
          <p14:tracePt t="5308" x="1390650" y="1625600"/>
          <p14:tracePt t="6180" x="1390650" y="1633538"/>
          <p14:tracePt t="6193" x="1390650" y="1639888"/>
          <p14:tracePt t="6196" x="1390650" y="1646238"/>
          <p14:tracePt t="6204" x="1390650" y="1665288"/>
          <p14:tracePt t="6218" x="1397000" y="1684338"/>
          <p14:tracePt t="6235" x="1397000" y="1717675"/>
          <p14:tracePt t="6252" x="1404938" y="1763713"/>
          <p14:tracePt t="6268" x="1411288" y="1789113"/>
          <p14:tracePt t="6285" x="1417638" y="1828800"/>
          <p14:tracePt t="6302" x="1411288" y="1874838"/>
          <p14:tracePt t="6318" x="1411288" y="1912938"/>
          <p14:tracePt t="6335" x="1411288" y="1979613"/>
          <p14:tracePt t="6352" x="1411288" y="2032000"/>
          <p14:tracePt t="6369" x="1411288" y="2116138"/>
          <p14:tracePt t="6385" x="1411288" y="2193925"/>
          <p14:tracePt t="6402" x="1411288" y="2273300"/>
          <p14:tracePt t="6419" x="1417638" y="2351088"/>
          <p14:tracePt t="6435" x="1423988" y="2489200"/>
          <p14:tracePt t="6452" x="1423988" y="2554288"/>
          <p14:tracePt t="6469" x="1423988" y="2613025"/>
          <p14:tracePt t="6485" x="1423988" y="2644775"/>
          <p14:tracePt t="6502" x="1411288" y="2659063"/>
          <p14:tracePt t="6596" x="1404938" y="2659063"/>
          <p14:tracePt t="6612" x="1390650" y="2659063"/>
          <p14:tracePt t="6620" x="1371600" y="2665413"/>
          <p14:tracePt t="6628" x="1338263" y="2671763"/>
          <p14:tracePt t="6636" x="1208088" y="2684463"/>
          <p14:tracePt t="6652" x="1084263" y="2690813"/>
          <p14:tracePt t="6669" x="960438" y="2690813"/>
          <p14:tracePt t="6686" x="862013" y="2690813"/>
          <p14:tracePt t="6702" x="796925" y="2690813"/>
          <p14:tracePt t="6719" x="738188" y="2684463"/>
          <p14:tracePt t="6736" x="704850" y="2671763"/>
          <p14:tracePt t="6752" x="679450" y="2665413"/>
          <p14:tracePt t="6769" x="660400" y="2644775"/>
          <p14:tracePt t="6786" x="620713" y="2619375"/>
          <p14:tracePt t="6803" x="593725" y="2598738"/>
          <p14:tracePt t="6819" x="574675" y="2586038"/>
          <p14:tracePt t="7148" x="581025" y="2586038"/>
          <p14:tracePt t="7164" x="587375" y="2586038"/>
          <p14:tracePt t="7180" x="593725" y="2586038"/>
          <p14:tracePt t="7188" x="601663" y="2586038"/>
          <p14:tracePt t="7194" x="608013" y="2586038"/>
          <p14:tracePt t="7203" x="614363" y="2586038"/>
          <p14:tracePt t="7220" x="627063" y="2586038"/>
          <p14:tracePt t="7236" x="639763" y="2586038"/>
          <p14:tracePt t="7253" x="652463" y="2586038"/>
          <p14:tracePt t="7270" x="660400" y="2586038"/>
          <p14:tracePt t="7286" x="679450" y="2586038"/>
          <p14:tracePt t="7303" x="711200" y="2586038"/>
          <p14:tracePt t="7320" x="738188" y="2586038"/>
          <p14:tracePt t="7337" x="769938" y="2586038"/>
          <p14:tracePt t="7353" x="803275" y="2586038"/>
          <p14:tracePt t="7370" x="822325" y="2586038"/>
          <p14:tracePt t="7387" x="842963" y="2586038"/>
          <p14:tracePt t="7403" x="881063" y="2586038"/>
          <p14:tracePt t="7420" x="920750" y="2586038"/>
          <p14:tracePt t="7437" x="954088" y="2586038"/>
          <p14:tracePt t="7453" x="979488" y="2586038"/>
          <p14:tracePt t="7470" x="1006475" y="2586038"/>
          <p14:tracePt t="7487" x="1038225" y="2586038"/>
          <p14:tracePt t="7503" x="1077913" y="2586038"/>
          <p14:tracePt t="7520" x="1109663" y="2592388"/>
          <p14:tracePt t="7537" x="1130300" y="2592388"/>
          <p14:tracePt t="7554" x="1143000" y="2598738"/>
          <p14:tracePt t="7570" x="1149350" y="2598738"/>
          <p14:tracePt t="7684" x="1143000" y="2598738"/>
          <p14:tracePt t="7692" x="1136650" y="2598738"/>
          <p14:tracePt t="7700" x="1123950" y="2598738"/>
          <p14:tracePt t="7708" x="1103313" y="2598738"/>
          <p14:tracePt t="7716" x="1084263" y="2598738"/>
          <p14:tracePt t="7722" x="1031875" y="2598738"/>
          <p14:tracePt t="7737" x="979488" y="2598738"/>
          <p14:tracePt t="7754" x="927100" y="2592388"/>
          <p14:tracePt t="7771" x="881063" y="2592388"/>
          <p14:tracePt t="7787" x="836613" y="2586038"/>
          <p14:tracePt t="7892" x="842963" y="2586038"/>
          <p14:tracePt t="7908" x="849313" y="2586038"/>
          <p14:tracePt t="7928" x="874713" y="2586038"/>
          <p14:tracePt t="7928" x="901700" y="2586038"/>
          <p14:tracePt t="7937" x="927100" y="2586038"/>
          <p14:tracePt t="7954" x="960438" y="2586038"/>
          <p14:tracePt t="7971" x="979488" y="2586038"/>
          <p14:tracePt t="8028" x="979488" y="2579688"/>
          <p14:tracePt t="8044" x="966788" y="2579688"/>
          <p14:tracePt t="8054" x="960438" y="2579688"/>
          <p14:tracePt t="8055" x="901700" y="2579688"/>
          <p14:tracePt t="8071" x="830263" y="2579688"/>
          <p14:tracePt t="8088" x="757238" y="2566988"/>
          <p14:tracePt t="8104" x="685800" y="2566988"/>
          <p14:tracePt t="8121" x="652463" y="2566988"/>
          <p14:tracePt t="8138" x="639763" y="2566988"/>
          <p14:tracePt t="8236" x="652463" y="2566988"/>
          <p14:tracePt t="8244" x="679450" y="2566988"/>
          <p14:tracePt t="8255" x="725488" y="2566988"/>
          <p14:tracePt t="8255" x="803275" y="2566988"/>
          <p14:tracePt t="8271" x="881063" y="2566988"/>
          <p14:tracePt t="8288" x="933450" y="2566988"/>
          <p14:tracePt t="8305" x="947738" y="2566988"/>
          <p14:tracePt t="8356" x="939800" y="2566988"/>
          <p14:tracePt t="8372" x="927100" y="2573338"/>
          <p14:tracePt t="8380" x="889000" y="2573338"/>
          <p14:tracePt t="8388" x="796925" y="2573338"/>
          <p14:tracePt t="8405" x="719138" y="2573338"/>
          <p14:tracePt t="8421" x="666750" y="2573338"/>
          <p14:tracePt t="8438" x="646113" y="2573338"/>
          <p14:tracePt t="8508" x="652463" y="2573338"/>
          <p14:tracePt t="8524" x="666750" y="2573338"/>
          <p14:tracePt t="8532" x="698500" y="2573338"/>
          <p14:tracePt t="8540" x="738188" y="2573338"/>
          <p14:tracePt t="8546" x="790575" y="2573338"/>
          <p14:tracePt t="8555" x="901700" y="2573338"/>
          <p14:tracePt t="8572" x="1031875" y="2579688"/>
          <p14:tracePt t="8588" x="1050925" y="2579688"/>
          <p14:tracePt t="8652" x="1044575" y="2579688"/>
          <p14:tracePt t="8660" x="1038225" y="2579688"/>
          <p14:tracePt t="8692" x="1038225" y="2586038"/>
          <p14:tracePt t="8740" x="1031875" y="2586038"/>
          <p14:tracePt t="8820" x="1025525" y="2586038"/>
          <p14:tracePt t="8932" x="1031875" y="2586038"/>
          <p14:tracePt t="8940" x="1050925" y="2586038"/>
          <p14:tracePt t="8956" x="1136650" y="2586038"/>
          <p14:tracePt t="8956" x="1227138" y="2586038"/>
          <p14:tracePt t="8972" x="1325563" y="2586038"/>
          <p14:tracePt t="8989" x="1430338" y="2592388"/>
          <p14:tracePt t="9006" x="1528763" y="2592388"/>
          <p14:tracePt t="9022" x="1606550" y="2592388"/>
          <p14:tracePt t="9039" x="1658938" y="2592388"/>
          <p14:tracePt t="9056" x="1724025" y="2592388"/>
          <p14:tracePt t="9072" x="1803400" y="2592388"/>
          <p14:tracePt t="9089" x="1887538" y="2592388"/>
          <p14:tracePt t="9106" x="1992313" y="2592388"/>
          <p14:tracePt t="9122" x="2090738" y="2592388"/>
          <p14:tracePt t="9139" x="2239963" y="2592388"/>
          <p14:tracePt t="9156" x="2311400" y="2598738"/>
          <p14:tracePt t="9172" x="2378075" y="2598738"/>
          <p14:tracePt t="9189" x="2409825" y="2598738"/>
          <p14:tracePt t="9206" x="2443163" y="2598738"/>
          <p14:tracePt t="9223" x="2481263" y="2592388"/>
          <p14:tracePt t="9239" x="2533650" y="2592388"/>
          <p14:tracePt t="9256" x="2566988" y="2592388"/>
          <p14:tracePt t="9273" x="2579688" y="2586038"/>
          <p14:tracePt t="9356" x="2573338" y="2586038"/>
          <p14:tracePt t="9363" x="2566988" y="2586038"/>
          <p14:tracePt t="9366" x="2560638" y="2586038"/>
          <p14:tracePt t="9373" x="2540000" y="2592388"/>
          <p14:tracePt t="9389" x="2520950" y="2592388"/>
          <p14:tracePt t="9405" x="2501900" y="2592388"/>
          <p14:tracePt t="9422" x="2468563" y="2592388"/>
          <p14:tracePt t="9439" x="2443163" y="2592388"/>
          <p14:tracePt t="9455" x="2416175" y="2592388"/>
          <p14:tracePt t="9472" x="2384425" y="2592388"/>
          <p14:tracePt t="9489" x="2344738" y="2592388"/>
          <p14:tracePt t="9505" x="2292350" y="2592388"/>
          <p14:tracePt t="9522" x="2181225" y="2592388"/>
          <p14:tracePt t="9539" x="2128838" y="2592388"/>
          <p14:tracePt t="9555" x="2103438" y="2592388"/>
          <p14:tracePt t="9627" x="2097088" y="2592388"/>
          <p14:tracePt t="9643" x="2082800" y="2592388"/>
          <p14:tracePt t="9747" x="2076450" y="2592388"/>
          <p14:tracePt t="9939" x="2082800" y="2592388"/>
          <p14:tracePt t="9963" x="2090738" y="2592388"/>
          <p14:tracePt t="9971" x="2097088" y="2592388"/>
          <p14:tracePt t="9980" x="2103438" y="2592388"/>
          <p14:tracePt t="9987" x="2116138" y="2592388"/>
          <p14:tracePt t="9998" x="2128838" y="2592388"/>
          <p14:tracePt t="10006" x="2155825" y="2592388"/>
          <p14:tracePt t="10023" x="2168525" y="2586038"/>
          <p14:tracePt t="10039" x="2181225" y="2586038"/>
          <p14:tracePt t="10056" x="2187575" y="2586038"/>
          <p14:tracePt t="10195" x="2193925" y="2579688"/>
          <p14:tracePt t="10203" x="2214563" y="2579688"/>
          <p14:tracePt t="10211" x="2227263" y="2579688"/>
          <p14:tracePt t="10219" x="2246313" y="2579688"/>
          <p14:tracePt t="10227" x="2311400" y="2579688"/>
          <p14:tracePt t="10240" x="2403475" y="2579688"/>
          <p14:tracePt t="10256" x="2474913" y="2579688"/>
          <p14:tracePt t="10273" x="2554288" y="2579688"/>
          <p14:tracePt t="10290" x="2606675" y="2579688"/>
          <p14:tracePt t="10307" x="2644775" y="2579688"/>
          <p14:tracePt t="10323" x="2651125" y="2579688"/>
          <p14:tracePt t="10340" x="2659063" y="2566988"/>
          <p14:tracePt t="10356" x="2665413" y="2560638"/>
          <p14:tracePt t="10373" x="2665413" y="2547938"/>
          <p14:tracePt t="10411" x="2659063" y="2547938"/>
          <p14:tracePt t="10419" x="2651125" y="2547938"/>
          <p14:tracePt t="10419" x="2644775" y="2547938"/>
          <p14:tracePt t="10440" x="2638425" y="2547938"/>
          <p14:tracePt t="10440" x="2625725" y="2554288"/>
          <p14:tracePt t="10457" x="2613025" y="2566988"/>
          <p14:tracePt t="10473" x="2606675" y="2566988"/>
          <p14:tracePt t="10779" x="2598738" y="2573338"/>
          <p14:tracePt t="10787" x="2592388" y="2579688"/>
          <p14:tracePt t="10797" x="2586038" y="2579688"/>
          <p14:tracePt t="10811" x="2579688" y="2586038"/>
          <p14:tracePt t="10875" x="2573338" y="2586038"/>
          <p14:tracePt t="10883" x="2573338" y="2598738"/>
          <p14:tracePt t="10889" x="2566988" y="2606675"/>
          <p14:tracePt t="10907" x="2566988" y="2619375"/>
          <p14:tracePt t="10908" x="2560638" y="2625725"/>
          <p14:tracePt t="11035" x="2560638" y="2619375"/>
          <p14:tracePt t="11107" x="2560638" y="2613025"/>
          <p14:tracePt t="11123" x="2560638" y="2606675"/>
          <p14:tracePt t="11131" x="2560638" y="2598738"/>
          <p14:tracePt t="11139" x="2554288" y="2573338"/>
          <p14:tracePt t="11158" x="2554288" y="2560638"/>
          <p14:tracePt t="11158" x="2554288" y="2514600"/>
          <p14:tracePt t="11174" x="2554288" y="2481263"/>
          <p14:tracePt t="11191" x="2547938" y="2436813"/>
          <p14:tracePt t="11208" x="2520950" y="2390775"/>
          <p14:tracePt t="11224" x="2489200" y="2325688"/>
          <p14:tracePt t="11241" x="2430463" y="2260600"/>
          <p14:tracePt t="11258" x="2378075" y="2193925"/>
          <p14:tracePt t="11274" x="2298700" y="2149475"/>
          <p14:tracePt t="11291" x="2252663" y="2122488"/>
          <p14:tracePt t="11308" x="2214563" y="2116138"/>
          <p14:tracePt t="11325" x="2174875" y="2109788"/>
          <p14:tracePt t="11341" x="2128838" y="2109788"/>
          <p14:tracePt t="11358" x="2063750" y="2109788"/>
          <p14:tracePt t="11375" x="1998663" y="2109788"/>
          <p14:tracePt t="11391" x="1946275" y="2109788"/>
          <p14:tracePt t="11408" x="1927225" y="2109788"/>
          <p14:tracePt t="11523" x="1933575" y="2116138"/>
          <p14:tracePt t="11531" x="1952625" y="2122488"/>
          <p14:tracePt t="11542" x="1965325" y="2141538"/>
          <p14:tracePt t="11547" x="2005013" y="2168525"/>
          <p14:tracePt t="11558" x="2032000" y="2193925"/>
          <p14:tracePt t="11575" x="2051050" y="2208213"/>
          <p14:tracePt t="11763" x="2057400" y="2214563"/>
          <p14:tracePt t="11771" x="2063750" y="2220913"/>
          <p14:tracePt t="11779" x="2082800" y="2246313"/>
          <p14:tracePt t="11782" x="2097088" y="2260600"/>
          <p14:tracePt t="11792" x="2122488" y="2305050"/>
          <p14:tracePt t="11809" x="2174875" y="2357438"/>
          <p14:tracePt t="11825" x="2201863" y="2390775"/>
          <p14:tracePt t="11842" x="2233613" y="2455863"/>
          <p14:tracePt t="11859" x="2252663" y="2489200"/>
          <p14:tracePt t="11875" x="2266950" y="2547938"/>
          <p14:tracePt t="11892" x="2279650" y="2613025"/>
          <p14:tracePt t="11909" x="2292350" y="2684463"/>
          <p14:tracePt t="11925" x="2305050" y="2743200"/>
          <p14:tracePt t="11942" x="2305050" y="2782888"/>
          <p14:tracePt t="11959" x="2305050" y="2820988"/>
          <p14:tracePt t="11976" x="2305050" y="2867025"/>
          <p14:tracePt t="11992" x="2298700" y="2906713"/>
          <p14:tracePt t="12009" x="2298700" y="2932113"/>
          <p14:tracePt t="12026" x="2298700" y="2984500"/>
          <p14:tracePt t="12042" x="2319338" y="3070225"/>
          <p14:tracePt t="12059" x="2332038" y="3116263"/>
          <p14:tracePt t="12076" x="2332038" y="3154363"/>
          <p14:tracePt t="12092" x="2332038" y="3233738"/>
          <p14:tracePt t="12109" x="2332038" y="3330575"/>
          <p14:tracePt t="12126" x="2311400" y="3475038"/>
          <p14:tracePt t="12142" x="2279650" y="3605213"/>
          <p14:tracePt t="12159" x="2239963" y="3722688"/>
          <p14:tracePt t="12176" x="2193925" y="3827463"/>
          <p14:tracePt t="12192" x="2149475" y="3886200"/>
          <p14:tracePt t="12209" x="2097088" y="3944938"/>
          <p14:tracePt t="12226" x="2032000" y="4022725"/>
          <p14:tracePt t="12243" x="1979613" y="4081463"/>
          <p14:tracePt t="12259" x="1933575" y="4127500"/>
          <p14:tracePt t="12277" x="1893888" y="4173538"/>
          <p14:tracePt t="12293" x="1862138" y="4198938"/>
          <p14:tracePt t="12309" x="1822450" y="4219575"/>
          <p14:tracePt t="12326" x="1782763" y="4259263"/>
          <p14:tracePt t="12343" x="1736725" y="4297363"/>
          <p14:tracePt t="12359" x="1692275" y="4337050"/>
          <p14:tracePt t="12376" x="1658938" y="4356100"/>
          <p14:tracePt t="12393" x="1639888" y="4368800"/>
          <p14:tracePt t="12410" x="1619250" y="4376738"/>
          <p14:tracePt t="12426" x="1600200" y="4383088"/>
          <p14:tracePt t="12443" x="1587500" y="4389438"/>
          <p14:tracePt t="12460" x="1574800" y="4402138"/>
          <p14:tracePt t="12476" x="1566863" y="4408488"/>
          <p14:tracePt t="12493" x="1554163" y="4408488"/>
          <p14:tracePt t="12510" x="1516063" y="4421188"/>
          <p14:tracePt t="12526" x="1495425" y="4427538"/>
          <p14:tracePt t="12543" x="1482725" y="4435475"/>
          <p14:tracePt t="12560" x="1476375" y="4441825"/>
          <p14:tracePt t="12819" x="1470025" y="4441825"/>
          <p14:tracePt t="13339" x="1470025" y="4435475"/>
          <p14:tracePt t="13350" x="1482725" y="4427538"/>
          <p14:tracePt t="13350" x="1495425" y="4408488"/>
          <p14:tracePt t="13363" x="1587500" y="4362450"/>
          <p14:tracePt t="13378" x="1633538" y="4343400"/>
          <p14:tracePt t="13394" x="1763713" y="4271963"/>
          <p14:tracePt t="13411" x="1868488" y="4186238"/>
          <p14:tracePt t="13428" x="2024063" y="4068763"/>
          <p14:tracePt t="13444" x="2201863" y="3951288"/>
          <p14:tracePt t="13461" x="2384425" y="3827463"/>
          <p14:tracePt t="13478" x="2508250" y="3741738"/>
          <p14:tracePt t="13494" x="2579688" y="3663950"/>
          <p14:tracePt t="13511" x="2625725" y="3565525"/>
          <p14:tracePt t="13528" x="2671763" y="3481388"/>
          <p14:tracePt t="13544" x="2703513" y="3389313"/>
          <p14:tracePt t="13561" x="2730500" y="3278188"/>
          <p14:tracePt t="13578" x="2755900" y="3194050"/>
          <p14:tracePt t="13594" x="2776538" y="3095625"/>
          <p14:tracePt t="13611" x="2808288" y="3011488"/>
          <p14:tracePt t="13628" x="2835275" y="2894013"/>
          <p14:tracePt t="13644" x="2867025" y="2801938"/>
          <p14:tracePt t="13661" x="2906713" y="2717800"/>
          <p14:tracePt t="13678" x="2932113" y="2638425"/>
          <p14:tracePt t="13695" x="2946400" y="2606675"/>
          <p14:tracePt t="13711" x="2965450" y="2547938"/>
          <p14:tracePt t="13728" x="2965450" y="2501900"/>
          <p14:tracePt t="13745" x="2965450" y="2436813"/>
          <p14:tracePt t="13761" x="2965450" y="2351088"/>
          <p14:tracePt t="13778" x="2946400" y="2227263"/>
          <p14:tracePt t="13795" x="2925763" y="2155825"/>
          <p14:tracePt t="13811" x="2900363" y="2103438"/>
          <p14:tracePt t="13828" x="2854325" y="2070100"/>
          <p14:tracePt t="13845" x="2808288" y="2038350"/>
          <p14:tracePt t="13862" x="2743200" y="2024063"/>
          <p14:tracePt t="13878" x="2665413" y="2005013"/>
          <p14:tracePt t="13895" x="2540000" y="1992313"/>
          <p14:tracePt t="13912" x="2384425" y="1992313"/>
          <p14:tracePt t="13928" x="2214563" y="1992313"/>
          <p14:tracePt t="13945" x="2057400" y="1985963"/>
          <p14:tracePt t="13962" x="1900238" y="1965325"/>
          <p14:tracePt t="13978" x="1698625" y="1965325"/>
          <p14:tracePt t="13995" x="1593850" y="1965325"/>
          <p14:tracePt t="14012" x="1522413" y="1965325"/>
          <p14:tracePt t="14028" x="1449388" y="1965325"/>
          <p14:tracePt t="14045" x="1358900" y="1992313"/>
          <p14:tracePt t="14062" x="1266825" y="2032000"/>
          <p14:tracePt t="14078" x="1182688" y="2044700"/>
          <p14:tracePt t="14095" x="1096963" y="2070100"/>
          <p14:tracePt t="14112" x="1031875" y="2097088"/>
          <p14:tracePt t="14129" x="979488" y="2116138"/>
          <p14:tracePt t="14145" x="947738" y="2128838"/>
          <p14:tracePt t="14162" x="895350" y="2162175"/>
          <p14:tracePt t="14179" x="855663" y="2181225"/>
          <p14:tracePt t="14195" x="796925" y="2227263"/>
          <p14:tracePt t="14212" x="763588" y="2252663"/>
          <p14:tracePt t="14229" x="725488" y="2292350"/>
          <p14:tracePt t="14245" x="698500" y="2319338"/>
          <p14:tracePt t="14262" x="679450" y="2344738"/>
          <p14:tracePt t="14279" x="666750" y="2363788"/>
          <p14:tracePt t="14296" x="660400" y="2390775"/>
          <p14:tracePt t="14312" x="652463" y="2409825"/>
          <p14:tracePt t="14329" x="646113" y="2443163"/>
          <p14:tracePt t="14346" x="646113" y="2474913"/>
          <p14:tracePt t="14362" x="652463" y="2520950"/>
          <p14:tracePt t="14379" x="673100" y="2554288"/>
          <p14:tracePt t="14396" x="711200" y="2586038"/>
          <p14:tracePt t="14412" x="757238" y="2632075"/>
          <p14:tracePt t="14429" x="842963" y="2671763"/>
          <p14:tracePt t="14446" x="920750" y="2709863"/>
          <p14:tracePt t="14462" x="1019175" y="2736850"/>
          <p14:tracePt t="14479" x="1117600" y="2749550"/>
          <p14:tracePt t="14496" x="1227138" y="2755900"/>
          <p14:tracePt t="14512" x="1365250" y="2762250"/>
          <p14:tracePt t="14529" x="1470025" y="2762250"/>
          <p14:tracePt t="14546" x="1652588" y="2762250"/>
          <p14:tracePt t="14563" x="1770063" y="2762250"/>
          <p14:tracePt t="14579" x="1893888" y="2768600"/>
          <p14:tracePt t="14596" x="2024063" y="2776538"/>
          <p14:tracePt t="14613" x="2155825" y="2776538"/>
          <p14:tracePt t="14629" x="2252663" y="2776538"/>
          <p14:tracePt t="14646" x="2338388" y="2776538"/>
          <p14:tracePt t="14663" x="2390775" y="2776538"/>
          <p14:tracePt t="14679" x="2436813" y="2768600"/>
          <p14:tracePt t="14696" x="2462213" y="2768600"/>
          <p14:tracePt t="14713" x="2474913" y="2762250"/>
          <p14:tracePt t="14729" x="2489200" y="2755900"/>
          <p14:tracePt t="15034" x="2495550" y="2768600"/>
          <p14:tracePt t="15042" x="2508250" y="2827338"/>
          <p14:tracePt t="15052" x="2520950" y="2867025"/>
          <p14:tracePt t="15063" x="2566988" y="2932113"/>
          <p14:tracePt t="15080" x="2606675" y="2997200"/>
          <p14:tracePt t="15097" x="2638425" y="3049588"/>
          <p14:tracePt t="15113" x="2651125" y="3095625"/>
          <p14:tracePt t="15130" x="2651125" y="3181350"/>
          <p14:tracePt t="15147" x="2644775" y="3259138"/>
          <p14:tracePt t="15163" x="2644775" y="3357563"/>
          <p14:tracePt t="15180" x="2625725" y="3454400"/>
          <p14:tracePt t="15197" x="2598738" y="3559175"/>
          <p14:tracePt t="15213" x="2586038" y="3657600"/>
          <p14:tracePt t="15230" x="2554288" y="3741738"/>
          <p14:tracePt t="15247" x="2533650" y="3827463"/>
          <p14:tracePt t="15263" x="2501900" y="3911600"/>
          <p14:tracePt t="15280" x="2468563" y="3997325"/>
          <p14:tracePt t="15297" x="2443163" y="4081463"/>
          <p14:tracePt t="15314" x="2422525" y="4154488"/>
          <p14:tracePt t="15330" x="2390775" y="4265613"/>
          <p14:tracePt t="15347" x="2390775" y="4337050"/>
          <p14:tracePt t="15364" x="2390775" y="4383088"/>
          <p14:tracePt t="15380" x="2384425" y="4421188"/>
          <p14:tracePt t="15397" x="2384425" y="4467225"/>
          <p14:tracePt t="15414" x="2384425" y="4506913"/>
          <p14:tracePt t="15430" x="2378075" y="4538663"/>
          <p14:tracePt t="15447" x="2378075" y="4565650"/>
          <p14:tracePt t="15464" x="2363788" y="4591050"/>
          <p14:tracePt t="15480" x="2363788" y="4611688"/>
          <p14:tracePt t="15497" x="2363788" y="4624388"/>
          <p14:tracePt t="17394" x="2370138" y="4618038"/>
          <p14:tracePt t="17405" x="2390775" y="4611688"/>
          <p14:tracePt t="17405" x="2430463" y="4605338"/>
          <p14:tracePt t="17418" x="2508250" y="4605338"/>
          <p14:tracePt t="17433" x="2606675" y="4597400"/>
          <p14:tracePt t="17450" x="2717800" y="4584700"/>
          <p14:tracePt t="17467" x="2743200" y="4559300"/>
          <p14:tracePt t="17483" x="2789238" y="4500563"/>
          <p14:tracePt t="17500" x="2827338" y="4441825"/>
          <p14:tracePt t="17517" x="2847975" y="4349750"/>
          <p14:tracePt t="17533" x="2867025" y="4238625"/>
          <p14:tracePt t="17550" x="2873375" y="4148138"/>
          <p14:tracePt t="17567" x="2900363" y="4030663"/>
          <p14:tracePt t="17583" x="2913063" y="3925888"/>
          <p14:tracePt t="17600" x="2913063" y="3808413"/>
          <p14:tracePt t="17617" x="2873375" y="3676650"/>
          <p14:tracePt t="17634" x="2820988" y="3540125"/>
          <p14:tracePt t="17650" x="2730500" y="3403600"/>
          <p14:tracePt t="17667" x="2665413" y="3344863"/>
          <p14:tracePt t="17684" x="2613025" y="3284538"/>
          <p14:tracePt t="17700" x="2566988" y="3240088"/>
          <p14:tracePt t="17717" x="2520950" y="3194050"/>
          <p14:tracePt t="17734" x="2474913" y="3141663"/>
          <p14:tracePt t="17750" x="2436813" y="3095625"/>
          <p14:tracePt t="17767" x="2403475" y="3076575"/>
          <p14:tracePt t="17784" x="2384425" y="3070225"/>
          <p14:tracePt t="17858" x="2370138" y="3070225"/>
          <p14:tracePt t="17866" x="2351088" y="3070225"/>
          <p14:tracePt t="17874" x="2319338" y="3070225"/>
          <p14:tracePt t="17885" x="2279650" y="3070225"/>
          <p14:tracePt t="17901" x="2233613" y="3070225"/>
          <p14:tracePt t="17917" x="2220913" y="3070225"/>
          <p14:tracePt t="18194" x="2201863" y="3049588"/>
          <p14:tracePt t="18202" x="2174875" y="3043238"/>
          <p14:tracePt t="18210" x="2162175" y="3030538"/>
          <p14:tracePt t="18218" x="2063750" y="3017838"/>
          <p14:tracePt t="18235" x="1958975" y="3005138"/>
          <p14:tracePt t="18251" x="1854200" y="3005138"/>
          <p14:tracePt t="18268" x="1763713" y="3005138"/>
          <p14:tracePt t="18284" x="1684338" y="3005138"/>
          <p14:tracePt t="18301" x="1593850" y="3005138"/>
          <p14:tracePt t="18318" x="1508125" y="3005138"/>
          <p14:tracePt t="18335" x="1443038" y="3005138"/>
          <p14:tracePt t="18351" x="1377950" y="3005138"/>
          <p14:tracePt t="18368" x="1312863" y="3005138"/>
          <p14:tracePt t="18385" x="1254125" y="3005138"/>
          <p14:tracePt t="18401" x="1189038" y="3005138"/>
          <p14:tracePt t="18418" x="1065213" y="3005138"/>
          <p14:tracePt t="18435" x="992188" y="2997200"/>
          <p14:tracePt t="18451" x="939800" y="2990850"/>
          <p14:tracePt t="18468" x="874713" y="2978150"/>
          <p14:tracePt t="18485" x="809625" y="2971800"/>
          <p14:tracePt t="18501" x="763588" y="2971800"/>
          <p14:tracePt t="18518" x="731838" y="2971800"/>
          <p14:tracePt t="18535" x="692150" y="2971800"/>
          <p14:tracePt t="18552" x="660400" y="2971800"/>
          <p14:tracePt t="18568" x="627063" y="2971800"/>
          <p14:tracePt t="18585" x="587375" y="2990850"/>
          <p14:tracePt t="18601" x="549275" y="3017838"/>
          <p14:tracePt t="18618" x="522288" y="3036888"/>
          <p14:tracePt t="18635" x="503238" y="3055938"/>
          <p14:tracePt t="18652" x="490538" y="3070225"/>
          <p14:tracePt t="18668" x="476250" y="3095625"/>
          <p14:tracePt t="18685" x="476250" y="3122613"/>
          <p14:tracePt t="18702" x="476250" y="3154363"/>
          <p14:tracePt t="18718" x="476250" y="3175000"/>
          <p14:tracePt t="18735" x="476250" y="3200400"/>
          <p14:tracePt t="18752" x="490538" y="3233738"/>
          <p14:tracePt t="18768" x="515938" y="3265488"/>
          <p14:tracePt t="18785" x="541338" y="3292475"/>
          <p14:tracePt t="18802" x="601663" y="3344863"/>
          <p14:tracePt t="18819" x="673100" y="3376613"/>
          <p14:tracePt t="18835" x="769938" y="3403600"/>
          <p14:tracePt t="18852" x="874713" y="3422650"/>
          <p14:tracePt t="18869" x="973138" y="3429000"/>
          <p14:tracePt t="18885" x="1065213" y="3429000"/>
          <p14:tracePt t="18902" x="1130300" y="3435350"/>
          <p14:tracePt t="18919" x="1201738" y="3441700"/>
          <p14:tracePt t="18935" x="1287463" y="3448050"/>
          <p14:tracePt t="18952" x="1377950" y="3454400"/>
          <p14:tracePt t="18969" x="1482725" y="3454400"/>
          <p14:tracePt t="18986" x="1581150" y="3454400"/>
          <p14:tracePt t="19002" x="1717675" y="3454400"/>
          <p14:tracePt t="19019" x="1816100" y="3454400"/>
          <p14:tracePt t="19035" x="1900238" y="3454400"/>
          <p14:tracePt t="19052" x="1979613" y="3454400"/>
          <p14:tracePt t="19069" x="2070100" y="3454400"/>
          <p14:tracePt t="19086" x="2141538" y="3454400"/>
          <p14:tracePt t="19102" x="2220913" y="3454400"/>
          <p14:tracePt t="19119" x="2273300" y="3454400"/>
          <p14:tracePt t="19136" x="2311400" y="3454400"/>
          <p14:tracePt t="19152" x="2351088" y="3454400"/>
          <p14:tracePt t="19169" x="2363788" y="3448050"/>
          <p14:tracePt t="19490" x="2357438" y="3448050"/>
          <p14:tracePt t="19498" x="2332038" y="3454400"/>
          <p14:tracePt t="19507" x="2292350" y="3454400"/>
          <p14:tracePt t="19520" x="2193925" y="3454400"/>
          <p14:tracePt t="19536" x="2070100" y="3454400"/>
          <p14:tracePt t="19553" x="1946275" y="3454400"/>
          <p14:tracePt t="19570" x="1782763" y="3441700"/>
          <p14:tracePt t="19586" x="1671638" y="3441700"/>
          <p14:tracePt t="19603" x="1574800" y="3441700"/>
          <p14:tracePt t="19620" x="1495425" y="3441700"/>
          <p14:tracePt t="19636" x="1417638" y="3441700"/>
          <p14:tracePt t="19653" x="1325563" y="3441700"/>
          <p14:tracePt t="19670" x="1227138" y="3441700"/>
          <p14:tracePt t="19686" x="1143000" y="3441700"/>
          <p14:tracePt t="19703" x="1065213" y="3441700"/>
          <p14:tracePt t="19720" x="992188" y="3441700"/>
          <p14:tracePt t="19736" x="939800" y="3441700"/>
          <p14:tracePt t="19753" x="895350" y="3441700"/>
          <p14:tracePt t="19770" x="815975" y="3441700"/>
          <p14:tracePt t="19786" x="757238" y="3441700"/>
          <p14:tracePt t="19803" x="692150" y="3441700"/>
          <p14:tracePt t="19820" x="620713" y="3441700"/>
          <p14:tracePt t="19837" x="549275" y="3441700"/>
          <p14:tracePt t="19853" x="490538" y="3441700"/>
          <p14:tracePt t="19870" x="444500" y="3435350"/>
          <p14:tracePt t="19887" x="385763" y="3435350"/>
          <p14:tracePt t="19903" x="352425" y="3435350"/>
          <p14:tracePt t="19920" x="327025" y="3435350"/>
          <p14:tracePt t="19937" x="300038" y="3435350"/>
          <p14:tracePt t="19953" x="261938" y="3435350"/>
          <p14:tracePt t="19970" x="241300" y="3429000"/>
          <p14:tracePt t="19987" x="222250" y="3422650"/>
          <p14:tracePt t="20004" x="203200" y="3416300"/>
          <p14:tracePt t="20082" x="209550" y="3416300"/>
          <p14:tracePt t="20098" x="215900" y="3416300"/>
          <p14:tracePt t="20114" x="228600" y="3409950"/>
          <p14:tracePt t="20122" x="234950" y="3409950"/>
          <p14:tracePt t="20137" x="241300" y="3403600"/>
          <p14:tracePt t="20137" x="274638" y="3403600"/>
          <p14:tracePt t="20154" x="352425" y="3403600"/>
          <p14:tracePt t="20170" x="404813" y="3403600"/>
          <p14:tracePt t="20187" x="423863" y="3403600"/>
          <p14:tracePt t="20242" x="417513" y="3403600"/>
          <p14:tracePt t="20250" x="411163" y="3403600"/>
          <p14:tracePt t="20261" x="404813" y="3403600"/>
          <p14:tracePt t="20271" x="365125" y="3403600"/>
          <p14:tracePt t="20287" x="306388" y="3382963"/>
          <p14:tracePt t="20304" x="254000" y="3382963"/>
          <p14:tracePt t="20321" x="182563" y="3376613"/>
          <p14:tracePt t="20337" x="136525" y="3376613"/>
          <p14:tracePt t="20354" x="130175" y="3376613"/>
          <p14:tracePt t="20410" x="136525" y="3376613"/>
          <p14:tracePt t="20418" x="157163" y="3376613"/>
          <p14:tracePt t="20437" x="209550" y="3376613"/>
          <p14:tracePt t="20438" x="268288" y="3376613"/>
          <p14:tracePt t="20454" x="365125" y="3376613"/>
          <p14:tracePt t="20471" x="444500" y="3382963"/>
          <p14:tracePt t="20488" x="482600" y="3382963"/>
          <p14:tracePt t="20538" x="476250" y="3382963"/>
          <p14:tracePt t="20546" x="463550" y="3382963"/>
          <p14:tracePt t="20558" x="438150" y="3376613"/>
          <p14:tracePt t="20558" x="346075" y="3363913"/>
          <p14:tracePt t="20571" x="280988" y="3357563"/>
          <p14:tracePt t="20588" x="203200" y="3357563"/>
          <p14:tracePt t="20604" x="176213" y="3357563"/>
          <p14:tracePt t="20658" x="188913" y="3357563"/>
          <p14:tracePt t="20666" x="228600" y="3357563"/>
          <p14:tracePt t="20674" x="280988" y="3363913"/>
          <p14:tracePt t="20682" x="333375" y="3370263"/>
          <p14:tracePt t="20704" x="404813" y="3376613"/>
          <p14:tracePt t="20705" x="457200" y="3376613"/>
          <p14:tracePt t="20721" x="469900" y="3376613"/>
          <p14:tracePt t="20770" x="457200" y="3376613"/>
          <p14:tracePt t="20778" x="444500" y="3370263"/>
          <p14:tracePt t="20786" x="404813" y="3370263"/>
          <p14:tracePt t="20792" x="306388" y="3363913"/>
          <p14:tracePt t="20805" x="228600" y="3363913"/>
          <p14:tracePt t="20821" x="123825" y="3363913"/>
          <p14:tracePt t="20838" x="65088" y="3363913"/>
          <p14:tracePt t="20855" x="58738" y="3363913"/>
          <p14:tracePt t="20906" x="65088" y="3363913"/>
          <p14:tracePt t="20914" x="92075" y="3370263"/>
          <p14:tracePt t="20921" x="136525" y="3376613"/>
          <p14:tracePt t="20938" x="215900" y="3376613"/>
          <p14:tracePt t="20938" x="312738" y="3382963"/>
          <p14:tracePt t="20955" x="404813" y="3389313"/>
          <p14:tracePt t="20972" x="457200" y="3389313"/>
          <p14:tracePt t="21042" x="450850" y="3389313"/>
          <p14:tracePt t="23948" x="450850" y="3382963"/>
          <p14:tracePt t="23955" x="450850" y="3376613"/>
          <p14:tracePt t="24580" x="457200" y="3376613"/>
          <p14:tracePt t="24604" x="463550" y="3376613"/>
          <p14:tracePt t="24620" x="469900" y="3376613"/>
          <p14:tracePt t="24748" x="469900" y="3370263"/>
          <p14:tracePt t="24756" x="482600" y="3363913"/>
          <p14:tracePt t="24764" x="490538" y="3363913"/>
          <p14:tracePt t="24772" x="496888" y="3357563"/>
          <p14:tracePt t="24780" x="522288" y="3336925"/>
          <p14:tracePt t="24796" x="574675" y="3278188"/>
          <p14:tracePt t="24812" x="601663" y="3225800"/>
          <p14:tracePt t="24829" x="620713" y="3167063"/>
          <p14:tracePt t="24846" x="627063" y="3116263"/>
          <p14:tracePt t="24862" x="639763" y="3049588"/>
          <p14:tracePt t="24879" x="639763" y="2984500"/>
          <p14:tracePt t="24896" x="639763" y="2913063"/>
          <p14:tracePt t="24912" x="639763" y="2841625"/>
          <p14:tracePt t="24929" x="633413" y="2801938"/>
          <p14:tracePt t="24947" x="633413" y="2762250"/>
          <p14:tracePt t="24963" x="633413" y="2736850"/>
          <p14:tracePt t="24979" x="633413" y="2697163"/>
          <p14:tracePt t="24996" x="627063" y="2671763"/>
          <p14:tracePt t="25013" x="620713" y="2632075"/>
          <p14:tracePt t="25029" x="620713" y="2592388"/>
          <p14:tracePt t="25046" x="620713" y="2579688"/>
          <p14:tracePt t="25220" x="627063" y="2579688"/>
          <p14:tracePt t="25228" x="639763" y="2586038"/>
          <p14:tracePt t="25236" x="673100" y="2606675"/>
          <p14:tracePt t="25246" x="738188" y="2625725"/>
          <p14:tracePt t="25263" x="822325" y="2632075"/>
          <p14:tracePt t="25280" x="908050" y="2644775"/>
          <p14:tracePt t="25296" x="979488" y="2644775"/>
          <p14:tracePt t="25313" x="1025525" y="2644775"/>
          <p14:tracePt t="25330" x="1071563" y="2613025"/>
          <p14:tracePt t="25346" x="1109663" y="2573338"/>
          <p14:tracePt t="25363" x="1189038" y="2495550"/>
          <p14:tracePt t="25380" x="1214438" y="2455863"/>
          <p14:tracePt t="25396" x="1247775" y="2409825"/>
          <p14:tracePt t="25413" x="1254125" y="2378075"/>
          <p14:tracePt t="25430" x="1254125" y="2351088"/>
          <p14:tracePt t="25447" x="1241425" y="2319338"/>
          <p14:tracePt t="25463" x="1208088" y="2286000"/>
          <p14:tracePt t="25480" x="1162050" y="2260600"/>
          <p14:tracePt t="25497" x="1117600" y="2239963"/>
          <p14:tracePt t="25513" x="998538" y="2227263"/>
          <p14:tracePt t="25530" x="901700" y="2227263"/>
          <p14:tracePt t="25547" x="796925" y="2227263"/>
          <p14:tracePt t="25563" x="704850" y="2227263"/>
          <p14:tracePt t="25580" x="685800" y="2239963"/>
          <p14:tracePt t="25597" x="652463" y="2273300"/>
          <p14:tracePt t="25613" x="620713" y="2305050"/>
          <p14:tracePt t="25630" x="587375" y="2351088"/>
          <p14:tracePt t="25647" x="555625" y="2378075"/>
          <p14:tracePt t="25663" x="522288" y="2422525"/>
          <p14:tracePt t="25680" x="509588" y="2462213"/>
          <p14:tracePt t="25697" x="503238" y="2495550"/>
          <p14:tracePt t="25714" x="496888" y="2520950"/>
          <p14:tracePt t="25730" x="509588" y="2554288"/>
          <p14:tracePt t="25747" x="549275" y="2579688"/>
          <p14:tracePt t="25764" x="587375" y="2592388"/>
          <p14:tracePt t="25780" x="660400" y="2606675"/>
          <p14:tracePt t="25797" x="744538" y="2619375"/>
          <p14:tracePt t="25814" x="822325" y="2619375"/>
          <p14:tracePt t="25830" x="868363" y="2619375"/>
          <p14:tracePt t="25847" x="881063" y="2619375"/>
          <p14:tracePt t="25864" x="889000" y="2619375"/>
          <p14:tracePt t="25881" x="889000" y="2613025"/>
          <p14:tracePt t="25972" x="881063" y="2613025"/>
          <p14:tracePt t="28228" x="881063" y="2625725"/>
          <p14:tracePt t="28236" x="881063" y="2651125"/>
          <p14:tracePt t="28244" x="881063" y="2709863"/>
          <p14:tracePt t="28252" x="881063" y="2768600"/>
          <p14:tracePt t="28268" x="901700" y="2854325"/>
          <p14:tracePt t="28284" x="914400" y="2946400"/>
          <p14:tracePt t="28301" x="954088" y="3011488"/>
          <p14:tracePt t="28317" x="992188" y="3063875"/>
          <p14:tracePt t="28334" x="1019175" y="3082925"/>
          <p14:tracePt t="28351" x="1038225" y="3082925"/>
          <p14:tracePt t="28396" x="1038225" y="3076575"/>
          <p14:tracePt t="28412" x="1038225" y="3063875"/>
          <p14:tracePt t="28420" x="1038225" y="3055938"/>
          <p14:tracePt t="28420" x="1038225" y="3049588"/>
          <p14:tracePt t="28434" x="1031875" y="3043238"/>
          <p14:tracePt t="28500" x="1025525" y="3043238"/>
          <p14:tracePt t="28780" x="1019175" y="3036888"/>
          <p14:tracePt t="28788" x="1012825" y="3036888"/>
          <p14:tracePt t="28796" x="998538" y="3030538"/>
          <p14:tracePt t="28804" x="973138" y="3011488"/>
          <p14:tracePt t="28818" x="960438" y="3005138"/>
          <p14:tracePt t="28835" x="947738" y="3005138"/>
          <p14:tracePt t="28851" x="939800" y="3005138"/>
          <p14:tracePt t="28868" x="933450" y="3005138"/>
          <p14:tracePt t="28885" x="920750" y="3005138"/>
          <p14:tracePt t="28901" x="874713" y="3005138"/>
          <p14:tracePt t="28918" x="830263" y="3005138"/>
          <p14:tracePt t="28935" x="784225" y="3005138"/>
          <p14:tracePt t="28952" x="725488" y="3005138"/>
          <p14:tracePt t="28968" x="692150" y="3005138"/>
          <p14:tracePt t="28985" x="666750" y="3005138"/>
          <p14:tracePt t="29002" x="646113" y="2997200"/>
          <p14:tracePt t="29018" x="627063" y="3005138"/>
          <p14:tracePt t="29035" x="587375" y="3017838"/>
          <p14:tracePt t="29052" x="549275" y="3030538"/>
          <p14:tracePt t="29068" x="509588" y="3043238"/>
          <p14:tracePt t="29085" x="463550" y="3063875"/>
          <p14:tracePt t="29102" x="431800" y="3082925"/>
          <p14:tracePt t="29118" x="411163" y="3108325"/>
          <p14:tracePt t="29135" x="379413" y="3141663"/>
          <p14:tracePt t="29152" x="365125" y="3175000"/>
          <p14:tracePt t="29168" x="352425" y="3206750"/>
          <p14:tracePt t="29185" x="352425" y="3259138"/>
          <p14:tracePt t="29202" x="352425" y="3317875"/>
          <p14:tracePt t="29219" x="365125" y="3363913"/>
          <p14:tracePt t="29235" x="398463" y="3416300"/>
          <p14:tracePt t="29252" x="438150" y="3454400"/>
          <p14:tracePt t="29269" x="469900" y="3487738"/>
          <p14:tracePt t="29285" x="509588" y="3527425"/>
          <p14:tracePt t="29302" x="561975" y="3573463"/>
          <p14:tracePt t="29319" x="633413" y="3605213"/>
          <p14:tracePt t="29335" x="719138" y="3644900"/>
          <p14:tracePt t="29352" x="809625" y="3683000"/>
          <p14:tracePt t="29369" x="939800" y="3716338"/>
          <p14:tracePt t="29386" x="1044575" y="3749675"/>
          <p14:tracePt t="29402" x="1168400" y="3768725"/>
          <p14:tracePt t="29419" x="1287463" y="3787775"/>
          <p14:tracePt t="29436" x="1443038" y="3794125"/>
          <p14:tracePt t="29452" x="1541463" y="3794125"/>
          <p14:tracePt t="29469" x="1625600" y="3794125"/>
          <p14:tracePt t="29486" x="1717675" y="3794125"/>
          <p14:tracePt t="29502" x="1816100" y="3794125"/>
          <p14:tracePt t="29519" x="1920875" y="3794125"/>
          <p14:tracePt t="29536" x="2011363" y="3794125"/>
          <p14:tracePt t="29552" x="2103438" y="3794125"/>
          <p14:tracePt t="29569" x="2181225" y="3794125"/>
          <p14:tracePt t="29586" x="2260600" y="3794125"/>
          <p14:tracePt t="29602" x="2338388" y="3787775"/>
          <p14:tracePt t="29619" x="2501900" y="3762375"/>
          <p14:tracePt t="29636" x="2566988" y="3756025"/>
          <p14:tracePt t="29652" x="2598738" y="3735388"/>
          <p14:tracePt t="29669" x="2632075" y="3703638"/>
          <p14:tracePt t="29686" x="2644775" y="3683000"/>
          <p14:tracePt t="29703" x="2644775" y="3657600"/>
          <p14:tracePt t="29719" x="2644775" y="3638550"/>
          <p14:tracePt t="29736" x="2644775" y="3617913"/>
          <p14:tracePt t="29753" x="2651125" y="3598863"/>
          <p14:tracePt t="29769" x="2651125" y="3559175"/>
          <p14:tracePt t="29786" x="2651125" y="3513138"/>
          <p14:tracePt t="29803" x="2638425" y="3468688"/>
          <p14:tracePt t="29819" x="2625725" y="3429000"/>
          <p14:tracePt t="29836" x="2613025" y="3409950"/>
          <p14:tracePt t="29853" x="2586038" y="3376613"/>
          <p14:tracePt t="29870" x="2547938" y="3344863"/>
          <p14:tracePt t="29886" x="2489200" y="3292475"/>
          <p14:tracePt t="29903" x="2449513" y="3252788"/>
          <p14:tracePt t="29919" x="2430463" y="3240088"/>
          <p14:tracePt t="29936" x="2403475" y="3225800"/>
          <p14:tracePt t="29953" x="2378075" y="3213100"/>
          <p14:tracePt t="29970" x="2344738" y="3194050"/>
          <p14:tracePt t="29986" x="2305050" y="3181350"/>
          <p14:tracePt t="30003" x="2266950" y="3160713"/>
          <p14:tracePt t="30020" x="2260600" y="3160713"/>
          <p14:tracePt t="30037" x="2260600" y="3154363"/>
          <p14:tracePt t="30676" x="2266950" y="3154363"/>
          <p14:tracePt t="30684" x="2292350" y="3175000"/>
          <p14:tracePt t="30691" x="2338388" y="3200400"/>
          <p14:tracePt t="30704" x="2363788" y="3206750"/>
          <p14:tracePt t="30721" x="2409825" y="3233738"/>
          <p14:tracePt t="30738" x="2449513" y="3246438"/>
          <p14:tracePt t="30754" x="2474913" y="3259138"/>
          <p14:tracePt t="30771" x="2474913" y="3265488"/>
          <p14:tracePt t="30787" x="2495550" y="3278188"/>
          <p14:tracePt t="30804" x="2514600" y="3298825"/>
          <p14:tracePt t="30821" x="2527300" y="3317875"/>
          <p14:tracePt t="30838" x="2554288" y="3344863"/>
          <p14:tracePt t="30854" x="2586038" y="3376613"/>
          <p14:tracePt t="30871" x="2625725" y="3422650"/>
          <p14:tracePt t="30888" x="2659063" y="3462338"/>
          <p14:tracePt t="30904" x="2697163" y="3513138"/>
          <p14:tracePt t="30921" x="2724150" y="3559175"/>
          <p14:tracePt t="30938" x="2762250" y="3605213"/>
          <p14:tracePt t="30954" x="2795588" y="3663950"/>
          <p14:tracePt t="30971" x="2827338" y="3735388"/>
          <p14:tracePt t="30988" x="2847975" y="3794125"/>
          <p14:tracePt t="31004" x="2847975" y="3846513"/>
          <p14:tracePt t="31021" x="2854325" y="3905250"/>
          <p14:tracePt t="31038" x="2854325" y="3957638"/>
          <p14:tracePt t="31054" x="2854325" y="4022725"/>
          <p14:tracePt t="31071" x="2860675" y="4075113"/>
          <p14:tracePt t="31088" x="2860675" y="4133850"/>
          <p14:tracePt t="31105" x="2860675" y="4192588"/>
          <p14:tracePt t="31121" x="2860675" y="4259263"/>
          <p14:tracePt t="31138" x="2860675" y="4310063"/>
          <p14:tracePt t="31155" x="2867025" y="4376738"/>
          <p14:tracePt t="31171" x="2867025" y="4487863"/>
          <p14:tracePt t="31188" x="2867025" y="4552950"/>
          <p14:tracePt t="31205" x="2867025" y="4605338"/>
          <p14:tracePt t="31221" x="2867025" y="4664075"/>
          <p14:tracePt t="31238" x="2867025" y="4735513"/>
          <p14:tracePt t="31255" x="2867025" y="4781550"/>
          <p14:tracePt t="31271" x="2867025" y="4826000"/>
          <p14:tracePt t="31288" x="2867025" y="4852988"/>
          <p14:tracePt t="31403" x="2867025" y="4846638"/>
          <p14:tracePt t="31411" x="2860675" y="4846638"/>
          <p14:tracePt t="31571" x="2854325" y="4852988"/>
          <p14:tracePt t="31659" x="2847975" y="4859338"/>
          <p14:tracePt t="31667" x="2841625" y="4859338"/>
          <p14:tracePt t="31675" x="2827338" y="4865688"/>
          <p14:tracePt t="31689" x="2801938" y="4878388"/>
          <p14:tracePt t="31705" x="2768600" y="4899025"/>
          <p14:tracePt t="31722" x="2743200" y="4911725"/>
          <p14:tracePt t="31739" x="2703513" y="4951413"/>
          <p14:tracePt t="31756" x="2690813" y="4951413"/>
          <p14:tracePt t="31883" x="2684463" y="4957763"/>
          <p14:tracePt t="31891" x="2671763" y="4964113"/>
          <p14:tracePt t="31899" x="2665413" y="4964113"/>
          <p14:tracePt t="31907" x="2644775" y="4976813"/>
          <p14:tracePt t="31922" x="2625725" y="4983163"/>
          <p14:tracePt t="31939" x="2579688" y="4989513"/>
          <p14:tracePt t="31956" x="2554288" y="5010150"/>
          <p14:tracePt t="31973" x="2527300" y="5016500"/>
          <p14:tracePt t="31989" x="2520950" y="5022850"/>
          <p14:tracePt t="32051" x="2514600" y="5022850"/>
          <p14:tracePt t="32675" x="2501900" y="5022850"/>
          <p14:tracePt t="32699" x="2501900" y="5029200"/>
          <p14:tracePt t="32708" x="2495550" y="5029200"/>
          <p14:tracePt t="32708" x="2481263" y="5035550"/>
          <p14:tracePt t="32724" x="2474913" y="5035550"/>
          <p14:tracePt t="32891" x="2468563" y="5035550"/>
          <p14:tracePt t="32955" x="2468563" y="5029200"/>
          <p14:tracePt t="32974" x="2468563" y="5022850"/>
          <p14:tracePt t="32974" x="2468563" y="5003800"/>
          <p14:tracePt t="32991" x="2474913" y="4983163"/>
          <p14:tracePt t="33007" x="2474913" y="4970463"/>
          <p14:tracePt t="33024" x="2474913" y="4957763"/>
          <p14:tracePt t="33041" x="2474913" y="4945063"/>
          <p14:tracePt t="33057" x="2455863" y="4924425"/>
          <p14:tracePt t="33074" x="2436813" y="4899025"/>
          <p14:tracePt t="33091" x="2403475" y="4872038"/>
          <p14:tracePt t="33108" x="2390775" y="4859338"/>
          <p14:tracePt t="33124" x="2363788" y="4846638"/>
          <p14:tracePt t="33141" x="2338388" y="4840288"/>
          <p14:tracePt t="33157" x="2286000" y="4826000"/>
          <p14:tracePt t="33174" x="2239963" y="4826000"/>
          <p14:tracePt t="33191" x="2187575" y="4826000"/>
          <p14:tracePt t="33208" x="2141538" y="4826000"/>
          <p14:tracePt t="33224" x="2122488" y="4826000"/>
          <p14:tracePt t="33241" x="2109788" y="4826000"/>
          <p14:tracePt t="33258" x="2097088" y="4826000"/>
          <p14:tracePt t="33274" x="2082800" y="4833938"/>
          <p14:tracePt t="33291" x="2051050" y="4840288"/>
          <p14:tracePt t="33308" x="2032000" y="4852988"/>
          <p14:tracePt t="33324" x="2017713" y="4865688"/>
          <p14:tracePt t="33341" x="1985963" y="4884738"/>
          <p14:tracePt t="33358" x="1973263" y="4892675"/>
          <p14:tracePt t="33374" x="1952625" y="4911725"/>
          <p14:tracePt t="33391" x="1939925" y="4930775"/>
          <p14:tracePt t="33408" x="1939925" y="4945063"/>
          <p14:tracePt t="33424" x="1939925" y="4964113"/>
          <p14:tracePt t="33441" x="1939925" y="4983163"/>
          <p14:tracePt t="33458" x="1946275" y="5003800"/>
          <p14:tracePt t="33475" x="1958975" y="5016500"/>
          <p14:tracePt t="33491" x="1985963" y="5041900"/>
          <p14:tracePt t="33508" x="2011363" y="5054600"/>
          <p14:tracePt t="33525" x="2032000" y="5081588"/>
          <p14:tracePt t="33541" x="2057400" y="5100638"/>
          <p14:tracePt t="33558" x="2097088" y="5121275"/>
          <p14:tracePt t="33575" x="2141538" y="5133975"/>
          <p14:tracePt t="33591" x="2187575" y="5159375"/>
          <p14:tracePt t="33608" x="2227263" y="5159375"/>
          <p14:tracePt t="33625" x="2279650" y="5159375"/>
          <p14:tracePt t="33642" x="2325688" y="5159375"/>
          <p14:tracePt t="33658" x="2363788" y="5153025"/>
          <p14:tracePt t="33675" x="2378075" y="5153025"/>
          <p14:tracePt t="34409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3"/>
            <a:ext cx="9135036" cy="2022345"/>
          </a:xfrm>
        </p:spPr>
        <p:txBody>
          <a:bodyPr/>
          <a:lstStyle/>
          <a:p>
            <a:r>
              <a:rPr lang="en-US" dirty="0" smtClean="0"/>
              <a:t>It is an error to use a variable that has never had a value assigned to it:</a:t>
            </a:r>
          </a:p>
          <a:p>
            <a:pPr lvl="1">
              <a:buNone/>
            </a:pP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height;</a:t>
            </a:r>
          </a:p>
          <a:p>
            <a:pPr lvl="1">
              <a:buNone/>
            </a:pP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width = height; // ERROR - uninitialized variable height</a:t>
            </a:r>
          </a:p>
          <a:p>
            <a:pPr lvl="1"/>
            <a:r>
              <a:rPr lang="en-US" dirty="0" smtClean="0"/>
              <a:t>The compiler will complain about an "uninitialized variable"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6130" y="3713866"/>
            <a:ext cx="7530825" cy="663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400" b="1" dirty="0" smtClean="0">
                <a:latin typeface="Lucida Sans"/>
              </a:rPr>
              <a:t>Figure 3 </a:t>
            </a:r>
            <a:r>
              <a:rPr lang="en-US" sz="2400" dirty="0" smtClean="0">
                <a:latin typeface="Lucida Sans"/>
              </a:rPr>
              <a:t>An Uninitialized Variable</a:t>
            </a:r>
          </a:p>
        </p:txBody>
      </p:sp>
      <p:pic>
        <p:nvPicPr>
          <p:cNvPr id="6" name="Picture 5" descr="uninitialized_variab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30" y="2981158"/>
            <a:ext cx="4559763" cy="83724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200" x="4559300" y="3808413"/>
          <p14:tracePt t="3232" x="4565650" y="3808413"/>
          <p14:tracePt t="3240" x="4572000" y="3802063"/>
          <p14:tracePt t="3248" x="4578350" y="3794125"/>
          <p14:tracePt t="3254" x="4578350" y="3756025"/>
          <p14:tracePt t="3272" x="4584700" y="3690938"/>
          <p14:tracePt t="3288" x="4572000" y="3579813"/>
          <p14:tracePt t="3312" x="4538663" y="3487738"/>
          <p14:tracePt t="3321" x="4473575" y="3395663"/>
          <p14:tracePt t="3344" x="4376738" y="3265488"/>
          <p14:tracePt t="3360" x="4238625" y="3128963"/>
          <p14:tracePt t="3376" x="4127500" y="3024188"/>
          <p14:tracePt t="3392" x="4016375" y="2946400"/>
          <p14:tracePt t="3408" x="3886200" y="2867025"/>
          <p14:tracePt t="3424" x="3749675" y="2801938"/>
          <p14:tracePt t="3440" x="3611563" y="2743200"/>
          <p14:tracePt t="3456" x="3481388" y="2703513"/>
          <p14:tracePt t="3472" x="3311525" y="2684463"/>
          <p14:tracePt t="3496" x="3194050" y="2659063"/>
          <p14:tracePt t="3505" x="3070225" y="2625725"/>
          <p14:tracePt t="3521" x="2952750" y="2592388"/>
          <p14:tracePt t="3544" x="2835275" y="2533650"/>
          <p14:tracePt t="3555" x="2709863" y="2481263"/>
          <p14:tracePt t="3571" x="2598738" y="2416175"/>
          <p14:tracePt t="3588" x="2501900" y="2378075"/>
          <p14:tracePt t="3605" x="2468563" y="2357438"/>
          <p14:tracePt t="3621" x="2462213" y="2351088"/>
          <p14:tracePt t="3776" x="2468563" y="2351088"/>
          <p14:tracePt t="3800" x="2468563" y="2357438"/>
          <p14:tracePt t="3808" x="2474913" y="2357438"/>
          <p14:tracePt t="3824" x="2489200" y="2370138"/>
          <p14:tracePt t="3832" x="2501900" y="2370138"/>
          <p14:tracePt t="3840" x="2508250" y="2378075"/>
          <p14:tracePt t="3855" x="2520950" y="2384425"/>
          <p14:tracePt t="4416" x="2527300" y="2384425"/>
          <p14:tracePt t="4424" x="2540000" y="2384425"/>
          <p14:tracePt t="4432" x="2573338" y="2384425"/>
          <p14:tracePt t="4440" x="2690813" y="2370138"/>
          <p14:tracePt t="4456" x="2776538" y="2370138"/>
          <p14:tracePt t="4473" x="2887663" y="2363788"/>
          <p14:tracePt t="4489" x="2946400" y="2363788"/>
          <p14:tracePt t="4506" x="2978150" y="2363788"/>
          <p14:tracePt t="4523" x="2997200" y="2351088"/>
          <p14:tracePt t="4539" x="3011488" y="2351088"/>
          <p14:tracePt t="4556" x="3036888" y="2332038"/>
          <p14:tracePt t="4573" x="3063875" y="2305050"/>
          <p14:tracePt t="4590" x="3089275" y="2273300"/>
          <p14:tracePt t="4606" x="3101975" y="2246313"/>
          <p14:tracePt t="4623" x="3101975" y="2220913"/>
          <p14:tracePt t="4639" x="3049588" y="2135188"/>
          <p14:tracePt t="4656" x="2984500" y="2076450"/>
          <p14:tracePt t="4673" x="2906713" y="2024063"/>
          <p14:tracePt t="4689" x="2814638" y="1992313"/>
          <p14:tracePt t="4706" x="2730500" y="1973263"/>
          <p14:tracePt t="4723" x="2644775" y="1973263"/>
          <p14:tracePt t="4741" x="2547938" y="1979613"/>
          <p14:tracePt t="4757" x="2462213" y="2011363"/>
          <p14:tracePt t="4774" x="2390775" y="2057400"/>
          <p14:tracePt t="4791" x="2344738" y="2128838"/>
          <p14:tracePt t="4807" x="2286000" y="2193925"/>
          <p14:tracePt t="4824" x="2233613" y="2305050"/>
          <p14:tracePt t="4841" x="2233613" y="2397125"/>
          <p14:tracePt t="4857" x="2260600" y="2468563"/>
          <p14:tracePt t="4874" x="2338388" y="2527300"/>
          <p14:tracePt t="4891" x="2409825" y="2547938"/>
          <p14:tracePt t="4908" x="2514600" y="2533650"/>
          <p14:tracePt t="4924" x="2632075" y="2533650"/>
          <p14:tracePt t="4941" x="2717800" y="2508250"/>
          <p14:tracePt t="4958" x="2762250" y="2449513"/>
          <p14:tracePt t="4974" x="2768600" y="2397125"/>
          <p14:tracePt t="4992" x="2743200" y="2325688"/>
          <p14:tracePt t="5008" x="2632075" y="2233613"/>
          <p14:tracePt t="5025" x="2422525" y="2109788"/>
          <p14:tracePt t="5041" x="2305050" y="2063750"/>
          <p14:tracePt t="5058" x="2187575" y="2044700"/>
          <p14:tracePt t="5075" x="2109788" y="2038350"/>
          <p14:tracePt t="5091" x="2070100" y="2038350"/>
          <p14:tracePt t="5108" x="2057400" y="2038350"/>
          <p14:tracePt t="5297" x="2051050" y="2038350"/>
          <p14:tracePt t="5305" x="2044700" y="2038350"/>
          <p14:tracePt t="5313" x="2005013" y="2038350"/>
          <p14:tracePt t="5329" x="1985963" y="2038350"/>
          <p14:tracePt t="5329" x="1958975" y="2038350"/>
          <p14:tracePt t="5341" x="1887538" y="2038350"/>
          <p14:tracePt t="5358" x="1841500" y="2038350"/>
          <p14:tracePt t="5375" x="1828800" y="2038350"/>
          <p14:tracePt t="5433" x="1841500" y="2038350"/>
          <p14:tracePt t="5441" x="1881188" y="2038350"/>
          <p14:tracePt t="5458" x="1985963" y="2038350"/>
          <p14:tracePt t="5475" x="2097088" y="2038350"/>
          <p14:tracePt t="5475" x="2187575" y="2032000"/>
          <p14:tracePt t="5492" x="2220913" y="2032000"/>
          <p14:tracePt t="5545" x="2214563" y="2032000"/>
          <p14:tracePt t="5553" x="2201863" y="2032000"/>
          <p14:tracePt t="5561" x="2168525" y="2032000"/>
          <p14:tracePt t="5561" x="2116138" y="2032000"/>
          <p14:tracePt t="5577" x="1992313" y="2032000"/>
          <p14:tracePt t="5592" x="1854200" y="2032000"/>
          <p14:tracePt t="5608" x="1692275" y="2017713"/>
          <p14:tracePt t="5625" x="1684338" y="2017713"/>
          <p14:tracePt t="5673" x="1711325" y="2017713"/>
          <p14:tracePt t="5689" x="1828800" y="2017713"/>
          <p14:tracePt t="5697" x="1920875" y="2017713"/>
          <p14:tracePt t="5705" x="2005013" y="2017713"/>
          <p14:tracePt t="5713" x="2162175" y="2017713"/>
          <p14:tracePt t="5725" x="2239963" y="2024063"/>
          <p14:tracePt t="5742" x="2246313" y="2032000"/>
          <p14:tracePt t="5777" x="2239963" y="2032000"/>
          <p14:tracePt t="5777" x="2227263" y="2032000"/>
          <p14:tracePt t="5792" x="2090738" y="2032000"/>
          <p14:tracePt t="5809" x="1965325" y="2032000"/>
          <p14:tracePt t="5826" x="1835150" y="2032000"/>
          <p14:tracePt t="5842" x="1757363" y="2024063"/>
          <p14:tracePt t="5859" x="1751013" y="2024063"/>
          <p14:tracePt t="5875" x="1757363" y="2024063"/>
          <p14:tracePt t="5892" x="1847850" y="2032000"/>
          <p14:tracePt t="5909" x="2051050" y="2057400"/>
          <p14:tracePt t="5926" x="2311400" y="2044700"/>
          <p14:tracePt t="5942" x="2462213" y="2051050"/>
          <p14:tracePt t="5959" x="2501900" y="2051050"/>
          <p14:tracePt t="5993" x="2495550" y="2051050"/>
          <p14:tracePt t="5993" x="2430463" y="2051050"/>
          <p14:tracePt t="6009" x="2286000" y="2051050"/>
          <p14:tracePt t="6026" x="2141538" y="2051050"/>
          <p14:tracePt t="6042" x="2051050" y="2051050"/>
          <p14:tracePt t="6059" x="2032000" y="2051050"/>
          <p14:tracePt t="6105" x="2038350" y="2051050"/>
          <p14:tracePt t="6113" x="2076450" y="2051050"/>
          <p14:tracePt t="6115" x="2141538" y="2063750"/>
          <p14:tracePt t="6126" x="2311400" y="2070100"/>
          <p14:tracePt t="6143" x="2422525" y="2070100"/>
          <p14:tracePt t="6159" x="2474913" y="2070100"/>
          <p14:tracePt t="6209" x="2455863" y="2070100"/>
          <p14:tracePt t="6217" x="2430463" y="2070100"/>
          <p14:tracePt t="6223" x="2397125" y="2070100"/>
          <p14:tracePt t="6226" x="2279650" y="2057400"/>
          <p14:tracePt t="6243" x="2168525" y="2051050"/>
          <p14:tracePt t="6259" x="2097088" y="2044700"/>
          <p14:tracePt t="6276" x="2082800" y="2044700"/>
          <p14:tracePt t="6329" x="2090738" y="2044700"/>
          <p14:tracePt t="6337" x="2109788" y="2044700"/>
          <p14:tracePt t="6345" x="2135188" y="2051050"/>
          <p14:tracePt t="6350" x="2162175" y="2051050"/>
          <p14:tracePt t="6360" x="2187575" y="2051050"/>
          <p14:tracePt t="7361" x="2187575" y="2038350"/>
          <p14:tracePt t="7369" x="2187575" y="2032000"/>
          <p14:tracePt t="7378" x="2187575" y="2024063"/>
          <p14:tracePt t="7378" x="2187575" y="1998663"/>
          <p14:tracePt t="7394" x="2187575" y="1973263"/>
          <p14:tracePt t="7411" x="2181225" y="1946275"/>
          <p14:tracePt t="7428" x="2168525" y="1933575"/>
          <p14:tracePt t="7444" x="2155825" y="1912938"/>
          <p14:tracePt t="7461" x="2116138" y="1881188"/>
          <p14:tracePt t="7478" x="2082800" y="1847850"/>
          <p14:tracePt t="7495" x="2044700" y="1822450"/>
          <p14:tracePt t="7511" x="2011363" y="1816100"/>
          <p14:tracePt t="7528" x="1965325" y="1789113"/>
          <p14:tracePt t="7545" x="1939925" y="1776413"/>
          <p14:tracePt t="7561" x="1900238" y="1770063"/>
          <p14:tracePt t="7578" x="1847850" y="1757363"/>
          <p14:tracePt t="7595" x="1770063" y="1751013"/>
          <p14:tracePt t="7611" x="1684338" y="1730375"/>
          <p14:tracePt t="7628" x="1587500" y="1717675"/>
          <p14:tracePt t="7645" x="1495425" y="1711325"/>
          <p14:tracePt t="7661" x="1397000" y="1698625"/>
          <p14:tracePt t="7678" x="1293813" y="1684338"/>
          <p14:tracePt t="7695" x="1214438" y="1671638"/>
          <p14:tracePt t="7712" x="1143000" y="1671638"/>
          <p14:tracePt t="7728" x="1044575" y="1665288"/>
          <p14:tracePt t="7745" x="992188" y="1665288"/>
          <p14:tracePt t="7762" x="920750" y="1665288"/>
          <p14:tracePt t="7778" x="868363" y="1665288"/>
          <p14:tracePt t="7795" x="796925" y="1665288"/>
          <p14:tracePt t="7812" x="731838" y="1658938"/>
          <p14:tracePt t="7828" x="679450" y="1658938"/>
          <p14:tracePt t="7845" x="614363" y="1658938"/>
          <p14:tracePt t="7862" x="561975" y="1658938"/>
          <p14:tracePt t="7878" x="522288" y="1665288"/>
          <p14:tracePt t="7895" x="482600" y="1677988"/>
          <p14:tracePt t="7912" x="457200" y="1698625"/>
          <p14:tracePt t="7928" x="417513" y="1736725"/>
          <p14:tracePt t="7945" x="398463" y="1763713"/>
          <p14:tracePt t="7962" x="379413" y="1795463"/>
          <p14:tracePt t="7978" x="379413" y="1816100"/>
          <p14:tracePt t="7995" x="373063" y="1841500"/>
          <p14:tracePt t="8012" x="365125" y="1874838"/>
          <p14:tracePt t="8029" x="365125" y="1900238"/>
          <p14:tracePt t="8045" x="365125" y="1939925"/>
          <p14:tracePt t="8062" x="379413" y="1973263"/>
          <p14:tracePt t="8079" x="404813" y="1992313"/>
          <p14:tracePt t="8095" x="482600" y="2038350"/>
          <p14:tracePt t="8112" x="652463" y="2103438"/>
          <p14:tracePt t="8129" x="784225" y="2128838"/>
          <p14:tracePt t="8145" x="908050" y="2149475"/>
          <p14:tracePt t="8162" x="1006475" y="2162175"/>
          <p14:tracePt t="8179" x="1096963" y="2162175"/>
          <p14:tracePt t="8195" x="1189038" y="2162175"/>
          <p14:tracePt t="8212" x="1287463" y="2162175"/>
          <p14:tracePt t="8229" x="1377950" y="2162175"/>
          <p14:tracePt t="8246" x="1476375" y="2162175"/>
          <p14:tracePt t="8262" x="1581150" y="2162175"/>
          <p14:tracePt t="8279" x="1677988" y="2162175"/>
          <p14:tracePt t="8296" x="1763713" y="2162175"/>
          <p14:tracePt t="8312" x="1854200" y="2162175"/>
          <p14:tracePt t="8329" x="1887538" y="2162175"/>
          <p14:tracePt t="8346" x="1906588" y="2162175"/>
          <p14:tracePt t="9112" x="1912938" y="2162175"/>
          <p14:tracePt t="9127" x="1927225" y="2168525"/>
          <p14:tracePt t="9135" x="1927225" y="2181225"/>
          <p14:tracePt t="9143" x="1933575" y="2193925"/>
          <p14:tracePt t="9152" x="1952625" y="2214563"/>
          <p14:tracePt t="9163" x="1973263" y="2239963"/>
          <p14:tracePt t="9179" x="1979613" y="2266950"/>
          <p14:tracePt t="9196" x="1979613" y="2279650"/>
          <p14:tracePt t="9213" x="1985963" y="2298700"/>
          <p14:tracePt t="9230" x="1985963" y="2305050"/>
          <p14:tracePt t="9246" x="1985963" y="2325688"/>
          <p14:tracePt t="9263" x="1992313" y="2338388"/>
          <p14:tracePt t="9279" x="2017713" y="2384425"/>
          <p14:tracePt t="9296" x="2051050" y="2409825"/>
          <p14:tracePt t="9313" x="2090738" y="2430463"/>
          <p14:tracePt t="9330" x="2141538" y="2449513"/>
          <p14:tracePt t="9346" x="2208213" y="2468563"/>
          <p14:tracePt t="9363" x="2292350" y="2495550"/>
          <p14:tracePt t="9379" x="2370138" y="2514600"/>
          <p14:tracePt t="9396" x="2436813" y="2520950"/>
          <p14:tracePt t="9413" x="2495550" y="2527300"/>
          <p14:tracePt t="9430" x="2547938" y="2527300"/>
          <p14:tracePt t="9446" x="2573338" y="2527300"/>
          <p14:tracePt t="9463" x="2619375" y="2520950"/>
          <p14:tracePt t="9480" x="2651125" y="2514600"/>
          <p14:tracePt t="9496" x="2665413" y="2508250"/>
          <p14:tracePt t="9513" x="2678113" y="2508250"/>
          <p14:tracePt t="9530" x="2697163" y="2501900"/>
          <p14:tracePt t="9546" x="2709863" y="2501900"/>
          <p14:tracePt t="9563" x="2730500" y="2501900"/>
          <p14:tracePt t="9580" x="2776538" y="2501900"/>
          <p14:tracePt t="9597" x="2827338" y="2501900"/>
          <p14:tracePt t="9613" x="2867025" y="2508250"/>
          <p14:tracePt t="9630" x="2900363" y="2508250"/>
          <p14:tracePt t="9646" x="2925763" y="2508250"/>
          <p14:tracePt t="9663" x="2946400" y="2514600"/>
          <p14:tracePt t="9680" x="2946400" y="2508250"/>
          <p14:tracePt t="9697" x="2952750" y="2501900"/>
          <p14:tracePt t="9713" x="2932113" y="2489200"/>
          <p14:tracePt t="9730" x="2932113" y="2462213"/>
          <p14:tracePt t="9747" x="2938463" y="2449513"/>
          <p14:tracePt t="9763" x="2938463" y="2436813"/>
          <p14:tracePt t="9780" x="2938463" y="2430463"/>
          <p14:tracePt t="9855" x="2932113" y="2430463"/>
          <p14:tracePt t="9864" x="2925763" y="2430463"/>
          <p14:tracePt t="9879" x="2919413" y="2430463"/>
          <p14:tracePt t="9881" x="2900363" y="2436813"/>
          <p14:tracePt t="9897" x="2879725" y="2443163"/>
          <p14:tracePt t="9914" x="2873375" y="2443163"/>
          <p14:tracePt t="9930" x="2867025" y="2443163"/>
          <p14:tracePt t="10223" x="2873375" y="2443163"/>
          <p14:tracePt t="10231" x="2887663" y="2436813"/>
          <p14:tracePt t="10233" x="2900363" y="2422525"/>
          <p14:tracePt t="10248" x="2913063" y="2422525"/>
          <p14:tracePt t="10265" x="2925763" y="2416175"/>
          <p14:tracePt t="10281" x="2932113" y="2409825"/>
          <p14:tracePt t="10298" x="2938463" y="2403475"/>
          <p14:tracePt t="10315" x="2952750" y="2390775"/>
          <p14:tracePt t="10331" x="2965450" y="2384425"/>
          <p14:tracePt t="10348" x="2965450" y="2370138"/>
          <p14:tracePt t="10365" x="2978150" y="2357438"/>
          <p14:tracePt t="10381" x="2984500" y="2338388"/>
          <p14:tracePt t="10398" x="2990850" y="2325688"/>
          <p14:tracePt t="10415" x="2984500" y="2286000"/>
          <p14:tracePt t="10432" x="2984500" y="2266950"/>
          <p14:tracePt t="10448" x="2978150" y="2233613"/>
          <p14:tracePt t="10464" x="2959100" y="2214563"/>
          <p14:tracePt t="10481" x="2925763" y="2181225"/>
          <p14:tracePt t="10498" x="2900363" y="2141538"/>
          <p14:tracePt t="10515" x="2827338" y="2109788"/>
          <p14:tracePt t="10531" x="2762250" y="2082800"/>
          <p14:tracePt t="10548" x="2678113" y="2063750"/>
          <p14:tracePt t="10565" x="2632075" y="2057400"/>
          <p14:tracePt t="10581" x="2554288" y="2051050"/>
          <p14:tracePt t="10598" x="2468563" y="2051050"/>
          <p14:tracePt t="10615" x="2403475" y="2051050"/>
          <p14:tracePt t="10631" x="2325688" y="2057400"/>
          <p14:tracePt t="10648" x="2286000" y="2082800"/>
          <p14:tracePt t="10665" x="2252663" y="2116138"/>
          <p14:tracePt t="10681" x="2220913" y="2155825"/>
          <p14:tracePt t="10698" x="2201863" y="2193925"/>
          <p14:tracePt t="10715" x="2174875" y="2227263"/>
          <p14:tracePt t="10731" x="2149475" y="2260600"/>
          <p14:tracePt t="10748" x="2141538" y="2292350"/>
          <p14:tracePt t="10765" x="2135188" y="2319338"/>
          <p14:tracePt t="10782" x="2135188" y="2351088"/>
          <p14:tracePt t="10798" x="2135188" y="2390775"/>
          <p14:tracePt t="10815" x="2155825" y="2449513"/>
          <p14:tracePt t="10832" x="2168525" y="2489200"/>
          <p14:tracePt t="10848" x="2193925" y="2527300"/>
          <p14:tracePt t="10865" x="2208213" y="2547938"/>
          <p14:tracePt t="10882" x="2227263" y="2573338"/>
          <p14:tracePt t="10898" x="2252663" y="2592388"/>
          <p14:tracePt t="11055" x="2246313" y="2592388"/>
          <p14:tracePt t="11079" x="2239963" y="2586038"/>
          <p14:tracePt t="11087" x="2239963" y="2579688"/>
          <p14:tracePt t="11095" x="2233613" y="2579688"/>
          <p14:tracePt t="11102" x="2233613" y="2573338"/>
          <p14:tracePt t="11115" x="2227263" y="2554288"/>
          <p14:tracePt t="11132" x="2220913" y="2540000"/>
          <p14:tracePt t="11149" x="2214563" y="2514600"/>
          <p14:tracePt t="11166" x="2208213" y="2501900"/>
          <p14:tracePt t="11182" x="2201863" y="2489200"/>
          <p14:tracePt t="11199" x="2187575" y="2468563"/>
          <p14:tracePt t="11216" x="2155825" y="2455863"/>
          <p14:tracePt t="11232" x="2128838" y="2436813"/>
          <p14:tracePt t="11249" x="2076450" y="2397125"/>
          <p14:tracePt t="11266" x="2017713" y="2357438"/>
          <p14:tracePt t="11282" x="1952625" y="2325688"/>
          <p14:tracePt t="11299" x="1893888" y="2292350"/>
          <p14:tracePt t="11316" x="1862138" y="2286000"/>
          <p14:tracePt t="11332" x="1835150" y="2279650"/>
          <p14:tracePt t="11349" x="1816100" y="2279650"/>
          <p14:tracePt t="11366" x="1795463" y="2266950"/>
          <p14:tracePt t="11382" x="1776413" y="2266950"/>
          <p14:tracePt t="11399" x="1736725" y="2260600"/>
          <p14:tracePt t="11416" x="1704975" y="2260600"/>
          <p14:tracePt t="11432" x="1665288" y="2260600"/>
          <p14:tracePt t="11449" x="1646238" y="2260600"/>
          <p14:tracePt t="11466" x="1612900" y="2260600"/>
          <p14:tracePt t="11482" x="1600200" y="2273300"/>
          <p14:tracePt t="11499" x="1581150" y="2286000"/>
          <p14:tracePt t="11516" x="1574800" y="2298700"/>
          <p14:tracePt t="11533" x="1574800" y="2311400"/>
          <p14:tracePt t="11615" x="1581150" y="2298700"/>
          <p14:tracePt t="11623" x="1593850" y="2298700"/>
          <p14:tracePt t="11633" x="1612900" y="2298700"/>
          <p14:tracePt t="11633" x="1639888" y="2292350"/>
          <p14:tracePt t="11649" x="1658938" y="2292350"/>
          <p14:tracePt t="11666" x="1692275" y="2286000"/>
          <p14:tracePt t="11683" x="1736725" y="2286000"/>
          <p14:tracePt t="11699" x="1809750" y="2286000"/>
          <p14:tracePt t="11716" x="1893888" y="2286000"/>
          <p14:tracePt t="11733" x="1979613" y="2305050"/>
          <p14:tracePt t="11749" x="2090738" y="2357438"/>
          <p14:tracePt t="11766" x="2201863" y="2416175"/>
          <p14:tracePt t="11783" x="2363788" y="2508250"/>
          <p14:tracePt t="11800" x="2468563" y="2547938"/>
          <p14:tracePt t="11816" x="2527300" y="2579688"/>
          <p14:tracePt t="11833" x="2586038" y="2619375"/>
          <p14:tracePt t="11850" x="2598738" y="2632075"/>
          <p14:tracePt t="11866" x="2613025" y="2632075"/>
          <p14:tracePt t="12271" x="2619375" y="2625725"/>
          <p14:tracePt t="12279" x="2632075" y="2619375"/>
          <p14:tracePt t="12287" x="2638425" y="2619375"/>
          <p14:tracePt t="12300" x="2644775" y="2613025"/>
          <p14:tracePt t="12301" x="2651125" y="2606675"/>
          <p14:tracePt t="12317" x="2671763" y="2579688"/>
          <p14:tracePt t="12334" x="2684463" y="2560638"/>
          <p14:tracePt t="12350" x="2684463" y="2540000"/>
          <p14:tracePt t="12503" x="2703513" y="2540000"/>
          <p14:tracePt t="12511" x="2724150" y="2540000"/>
          <p14:tracePt t="12519" x="2743200" y="2533650"/>
          <p14:tracePt t="12521" x="2755900" y="2533650"/>
          <p14:tracePt t="12534" x="2789238" y="2520950"/>
          <p14:tracePt t="12551" x="2814638" y="2508250"/>
          <p14:tracePt t="12567" x="2820988" y="2495550"/>
          <p14:tracePt t="12584" x="2820988" y="2481263"/>
          <p14:tracePt t="12601" x="2801938" y="2449513"/>
          <p14:tracePt t="12617" x="2749550" y="2397125"/>
          <p14:tracePt t="12634" x="2665413" y="2332038"/>
          <p14:tracePt t="12651" x="2554288" y="2273300"/>
          <p14:tracePt t="12667" x="2422525" y="2220913"/>
          <p14:tracePt t="12684" x="2292350" y="2181225"/>
          <p14:tracePt t="12701" x="2162175" y="2141538"/>
          <p14:tracePt t="12718" x="2057400" y="2135188"/>
          <p14:tracePt t="12734" x="1973263" y="2135188"/>
          <p14:tracePt t="12751" x="1887538" y="2141538"/>
          <p14:tracePt t="12768" x="1809750" y="2168525"/>
          <p14:tracePt t="12784" x="1744663" y="2187575"/>
          <p14:tracePt t="12801" x="1677988" y="2220913"/>
          <p14:tracePt t="12818" x="1633538" y="2246313"/>
          <p14:tracePt t="12835" x="1625600" y="2260600"/>
          <p14:tracePt t="12951" x="1625600" y="2252663"/>
          <p14:tracePt t="13023" x="1625600" y="2246313"/>
          <p14:tracePt t="13031" x="1633538" y="2239963"/>
          <p14:tracePt t="13047" x="1639888" y="2233613"/>
          <p14:tracePt t="13055" x="1646238" y="2233613"/>
          <p14:tracePt t="13063" x="1658938" y="2227263"/>
          <p14:tracePt t="13071" x="1677988" y="2220913"/>
          <p14:tracePt t="13085" x="1744663" y="2208213"/>
          <p14:tracePt t="13102" x="1816100" y="2208213"/>
          <p14:tracePt t="13118" x="1900238" y="2208213"/>
          <p14:tracePt t="13135" x="2076450" y="2214563"/>
          <p14:tracePt t="13152" x="2201863" y="2252663"/>
          <p14:tracePt t="13168" x="2351088" y="2298700"/>
          <p14:tracePt t="13185" x="2481263" y="2351088"/>
          <p14:tracePt t="13202" x="2606675" y="2409825"/>
          <p14:tracePt t="13219" x="2684463" y="2449513"/>
          <p14:tracePt t="13235" x="2697163" y="2449513"/>
          <p14:tracePt t="1722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3"/>
            <a:ext cx="9135036" cy="5012012"/>
          </a:xfrm>
        </p:spPr>
        <p:txBody>
          <a:bodyPr>
            <a:normAutofit/>
          </a:bodyPr>
          <a:lstStyle/>
          <a:p>
            <a:r>
              <a:rPr lang="en-US" dirty="0" smtClean="0"/>
              <a:t>The right-hand side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=</a:t>
            </a:r>
            <a:r>
              <a:rPr lang="en-US" dirty="0" smtClean="0"/>
              <a:t> symbol can be a mathematical expression:</a:t>
            </a:r>
          </a:p>
          <a:p>
            <a:pPr lvl="1">
              <a:buNone/>
            </a:pP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width = height + 10;</a:t>
            </a:r>
          </a:p>
          <a:p>
            <a:pPr lvl="1">
              <a:buNone/>
            </a:pP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This means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compute the value of height + 10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store that value in the variable width</a:t>
            </a:r>
          </a:p>
          <a:p>
            <a:pPr lvl="1">
              <a:buNone/>
            </a:pP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width = width + 10</a:t>
            </a:r>
          </a:p>
          <a:p>
            <a:pPr lvl="1">
              <a:buNone/>
            </a:pP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dirty="0" smtClean="0"/>
              <a:t>The assignment operator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= </a:t>
            </a:r>
            <a:r>
              <a:rPr lang="en-US" dirty="0" smtClean="0"/>
              <a:t>does not denote mathematical equality.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911" x="4649788" y="3781425"/>
          <p14:tracePt t="2951" x="4643438" y="3781425"/>
          <p14:tracePt t="2975" x="4643438" y="3768725"/>
          <p14:tracePt t="2983" x="4637088" y="3749675"/>
          <p14:tracePt t="2999" x="4630738" y="3709988"/>
          <p14:tracePt t="2999" x="4605338" y="3638550"/>
          <p14:tracePt t="3015" x="4565650" y="3527425"/>
          <p14:tracePt t="3031" x="4506913" y="3395663"/>
          <p14:tracePt t="3047" x="4441825" y="3252788"/>
          <p14:tracePt t="3063" x="4356100" y="3108325"/>
          <p14:tracePt t="3079" x="4265613" y="2997200"/>
          <p14:tracePt t="3095" x="4148138" y="2900363"/>
          <p14:tracePt t="3111" x="4043363" y="2808288"/>
          <p14:tracePt t="3127" x="3905250" y="2736850"/>
          <p14:tracePt t="3143" x="3709988" y="2671763"/>
          <p14:tracePt t="3167" x="3586163" y="2638425"/>
          <p14:tracePt t="3176" x="3481388" y="2632075"/>
          <p14:tracePt t="3199" x="3382963" y="2632075"/>
          <p14:tracePt t="3209" x="3278188" y="2632075"/>
          <p14:tracePt t="3231" x="3154363" y="2632075"/>
          <p14:tracePt t="3247" x="3024188" y="2632075"/>
          <p14:tracePt t="3263" x="2906713" y="2632075"/>
          <p14:tracePt t="3276" x="2801938" y="2632075"/>
          <p14:tracePt t="3293" x="2703513" y="2625725"/>
          <p14:tracePt t="3310" x="2613025" y="2625725"/>
          <p14:tracePt t="3326" x="2508250" y="2625725"/>
          <p14:tracePt t="3343" x="2370138" y="2625725"/>
          <p14:tracePt t="3360" x="2292350" y="2625725"/>
          <p14:tracePt t="3376" x="2208213" y="2625725"/>
          <p14:tracePt t="3393" x="2122488" y="2625725"/>
          <p14:tracePt t="3410" x="2032000" y="2619375"/>
          <p14:tracePt t="3426" x="1939925" y="2619375"/>
          <p14:tracePt t="3443" x="1847850" y="2613025"/>
          <p14:tracePt t="3460" x="1770063" y="2606675"/>
          <p14:tracePt t="3477" x="1684338" y="2598738"/>
          <p14:tracePt t="3493" x="1639888" y="2598738"/>
          <p14:tracePt t="3510" x="1600200" y="2598738"/>
          <p14:tracePt t="3527" x="1587500" y="2592388"/>
          <p14:tracePt t="3591" x="1593850" y="2592388"/>
          <p14:tracePt t="3599" x="1600200" y="2586038"/>
          <p14:tracePt t="3610" x="1612900" y="2586038"/>
          <p14:tracePt t="3611" x="1652588" y="2586038"/>
          <p14:tracePt t="3627" x="1711325" y="2586038"/>
          <p14:tracePt t="3644" x="1795463" y="2598738"/>
          <p14:tracePt t="3660" x="1920875" y="2625725"/>
          <p14:tracePt t="3677" x="2063750" y="2638425"/>
          <p14:tracePt t="3693" x="2208213" y="2644775"/>
          <p14:tracePt t="3710" x="2363788" y="2651125"/>
          <p14:tracePt t="3727" x="2547938" y="2665413"/>
          <p14:tracePt t="3744" x="2638425" y="2665413"/>
          <p14:tracePt t="3760" x="2724150" y="2665413"/>
          <p14:tracePt t="3777" x="2827338" y="2651125"/>
          <p14:tracePt t="3794" x="2946400" y="2638425"/>
          <p14:tracePt t="3811" x="3055938" y="2613025"/>
          <p14:tracePt t="3827" x="3148013" y="2579688"/>
          <p14:tracePt t="3844" x="3225800" y="2540000"/>
          <p14:tracePt t="3860" x="3271838" y="2495550"/>
          <p14:tracePt t="3877" x="3298825" y="2449513"/>
          <p14:tracePt t="3894" x="3317875" y="2403475"/>
          <p14:tracePt t="3911" x="3330575" y="2363788"/>
          <p14:tracePt t="3927" x="3344863" y="2292350"/>
          <p14:tracePt t="3944" x="3336925" y="2233613"/>
          <p14:tracePt t="3961" x="3298825" y="2181225"/>
          <p14:tracePt t="3978" x="3252788" y="2103438"/>
          <p14:tracePt t="3994" x="3187700" y="2038350"/>
          <p14:tracePt t="4011" x="3128963" y="1998663"/>
          <p14:tracePt t="4027" x="3017838" y="1933575"/>
          <p14:tracePt t="4045" x="2900363" y="1874838"/>
          <p14:tracePt t="4061" x="2709863" y="1809750"/>
          <p14:tracePt t="4077" x="2520950" y="1757363"/>
          <p14:tracePt t="4094" x="2344738" y="1704975"/>
          <p14:tracePt t="4111" x="2103438" y="1652588"/>
          <p14:tracePt t="4127" x="1973263" y="1639888"/>
          <p14:tracePt t="4144" x="1874838" y="1633538"/>
          <p14:tracePt t="4162" x="1770063" y="1633538"/>
          <p14:tracePt t="4178" x="1646238" y="1646238"/>
          <p14:tracePt t="4194" x="1535113" y="1646238"/>
          <p14:tracePt t="4211" x="1417638" y="1677988"/>
          <p14:tracePt t="4228" x="1319213" y="1724025"/>
          <p14:tracePt t="4244" x="1241425" y="1789113"/>
          <p14:tracePt t="4261" x="1176338" y="1854200"/>
          <p14:tracePt t="4278" x="1123950" y="1912938"/>
          <p14:tracePt t="4294" x="1096963" y="1979613"/>
          <p14:tracePt t="4311" x="1090613" y="2103438"/>
          <p14:tracePt t="4328" x="1117600" y="2214563"/>
          <p14:tracePt t="4344" x="1162050" y="2319338"/>
          <p14:tracePt t="4361" x="1235075" y="2409825"/>
          <p14:tracePt t="4378" x="1312863" y="2489200"/>
          <p14:tracePt t="4394" x="1377950" y="2520950"/>
          <p14:tracePt t="4411" x="1463675" y="2560638"/>
          <p14:tracePt t="4428" x="1541463" y="2592388"/>
          <p14:tracePt t="4444" x="1606550" y="2606675"/>
          <p14:tracePt t="4461" x="1698625" y="2613025"/>
          <p14:tracePt t="4478" x="1795463" y="2619375"/>
          <p14:tracePt t="4495" x="1952625" y="2619375"/>
          <p14:tracePt t="4511" x="2057400" y="2625725"/>
          <p14:tracePt t="4528" x="2162175" y="2625725"/>
          <p14:tracePt t="4545" x="2266950" y="2632075"/>
          <p14:tracePt t="4561" x="2370138" y="2632075"/>
          <p14:tracePt t="4579" x="2474913" y="2632075"/>
          <p14:tracePt t="4595" x="2592388" y="2632075"/>
          <p14:tracePt t="4611" x="2703513" y="2632075"/>
          <p14:tracePt t="4628" x="2835275" y="2632075"/>
          <p14:tracePt t="4645" x="2932113" y="2632075"/>
          <p14:tracePt t="4662" x="2997200" y="2632075"/>
          <p14:tracePt t="4678" x="3036888" y="2632075"/>
          <p14:tracePt t="4695" x="3063875" y="2625725"/>
          <p14:tracePt t="4904" x="3070225" y="2619375"/>
          <p14:tracePt t="4912" x="3082925" y="2619375"/>
          <p14:tracePt t="4920" x="3101975" y="2619375"/>
          <p14:tracePt t="4930" x="3116263" y="2619375"/>
          <p14:tracePt t="4946" x="3122613" y="2619375"/>
          <p14:tracePt t="5032" x="3122613" y="2613025"/>
          <p14:tracePt t="5040" x="3128963" y="2613025"/>
          <p14:tracePt t="5048" x="3141663" y="2613025"/>
          <p14:tracePt t="5064" x="3141663" y="2606675"/>
          <p14:tracePt t="5064" x="3148013" y="2606675"/>
          <p14:tracePt t="5696" x="3135313" y="2606675"/>
          <p14:tracePt t="5720" x="3128963" y="2606675"/>
          <p14:tracePt t="5720" x="3116263" y="2606675"/>
          <p14:tracePt t="5731" x="3095625" y="2606675"/>
          <p14:tracePt t="5747" x="3070225" y="2606675"/>
          <p14:tracePt t="5764" x="3036888" y="2606675"/>
          <p14:tracePt t="5781" x="2997200" y="2606675"/>
          <p14:tracePt t="5797" x="2952750" y="2606675"/>
          <p14:tracePt t="5815" x="2913063" y="2606675"/>
          <p14:tracePt t="5831" x="2879725" y="2613025"/>
          <p14:tracePt t="5848" x="2795588" y="2613025"/>
          <p14:tracePt t="5864" x="2709863" y="2613025"/>
          <p14:tracePt t="5881" x="2619375" y="2619375"/>
          <p14:tracePt t="5898" x="2533650" y="2619375"/>
          <p14:tracePt t="5914" x="2468563" y="2619375"/>
          <p14:tracePt t="5931" x="2436813" y="2625725"/>
          <p14:tracePt t="5948" x="2422525" y="2625725"/>
          <p14:tracePt t="5964" x="2416175" y="2625725"/>
          <p14:tracePt t="5981" x="2397125" y="2625725"/>
          <p14:tracePt t="5998" x="2363788" y="2625725"/>
          <p14:tracePt t="6015" x="2311400" y="2625725"/>
          <p14:tracePt t="6031" x="2214563" y="2619375"/>
          <p14:tracePt t="6048" x="2063750" y="2619375"/>
          <p14:tracePt t="6064" x="1985963" y="2619375"/>
          <p14:tracePt t="6081" x="1927225" y="2619375"/>
          <p14:tracePt t="6098" x="1874838" y="2619375"/>
          <p14:tracePt t="6115" x="1862138" y="2619375"/>
          <p14:tracePt t="6131" x="1854200" y="2619375"/>
          <p14:tracePt t="7433" x="1847850" y="2613025"/>
          <p14:tracePt t="7441" x="1841500" y="2606675"/>
          <p14:tracePt t="7449" x="1835150" y="2598738"/>
          <p14:tracePt t="7457" x="1835150" y="2586038"/>
          <p14:tracePt t="7468" x="1828800" y="2573338"/>
          <p14:tracePt t="7485" x="1822450" y="2540000"/>
          <p14:tracePt t="7501" x="1809750" y="2514600"/>
          <p14:tracePt t="7518" x="1803400" y="2495550"/>
          <p14:tracePt t="7535" x="1789113" y="2489200"/>
          <p14:tracePt t="7551" x="1782763" y="2481263"/>
          <p14:tracePt t="7568" x="1776413" y="2481263"/>
          <p14:tracePt t="7584" x="1763713" y="2481263"/>
          <p14:tracePt t="7601" x="1757363" y="2481263"/>
          <p14:tracePt t="7618" x="1751013" y="2481263"/>
          <p14:tracePt t="7729" x="1757363" y="2481263"/>
          <p14:tracePt t="7745" x="1770063" y="2474913"/>
          <p14:tracePt t="7753" x="1776413" y="2474913"/>
          <p14:tracePt t="7756" x="1776413" y="2468563"/>
          <p14:tracePt t="7768" x="1789113" y="2468563"/>
          <p14:tracePt t="7921" x="1795463" y="2468563"/>
          <p14:tracePt t="7929" x="1803400" y="2468563"/>
          <p14:tracePt t="7945" x="1809750" y="2468563"/>
          <p14:tracePt t="7969" x="1816100" y="2468563"/>
          <p14:tracePt t="8009" x="1822450" y="2468563"/>
          <p14:tracePt t="8025" x="1835150" y="2468563"/>
          <p14:tracePt t="8027" x="1862138" y="2468563"/>
          <p14:tracePt t="8035" x="1927225" y="2495550"/>
          <p14:tracePt t="8052" x="1998663" y="2514600"/>
          <p14:tracePt t="8069" x="2090738" y="2520950"/>
          <p14:tracePt t="8085" x="2168525" y="2527300"/>
          <p14:tracePt t="8102" x="2227263" y="2547938"/>
          <p14:tracePt t="8119" x="2273300" y="2547938"/>
          <p14:tracePt t="8136" x="2305050" y="2560638"/>
          <p14:tracePt t="8152" x="2344738" y="2566988"/>
          <p14:tracePt t="8169" x="2422525" y="2566988"/>
          <p14:tracePt t="8185" x="2508250" y="2573338"/>
          <p14:tracePt t="8202" x="2573338" y="2579688"/>
          <p14:tracePt t="8219" x="2632075" y="2586038"/>
          <p14:tracePt t="8235" x="2703513" y="2592388"/>
          <p14:tracePt t="8252" x="2789238" y="2613025"/>
          <p14:tracePt t="8269" x="2854325" y="2619375"/>
          <p14:tracePt t="8285" x="2906713" y="2625725"/>
          <p14:tracePt t="8302" x="2971800" y="2632075"/>
          <p14:tracePt t="8319" x="3024188" y="2632075"/>
          <p14:tracePt t="8336" x="3089275" y="2632075"/>
          <p14:tracePt t="8352" x="3148013" y="2625725"/>
          <p14:tracePt t="8352" x="3181350" y="2625725"/>
          <p14:tracePt t="8369" x="3225800" y="2625725"/>
          <p14:tracePt t="8386" x="3278188" y="2619375"/>
          <p14:tracePt t="8402" x="3344863" y="2613025"/>
          <p14:tracePt t="8419" x="3395663" y="2613025"/>
          <p14:tracePt t="8436" x="3441700" y="2606675"/>
          <p14:tracePt t="8452" x="3475038" y="2592388"/>
          <p14:tracePt t="8469" x="3500438" y="2579688"/>
          <p14:tracePt t="8486" x="3533775" y="2560638"/>
          <p14:tracePt t="8502" x="3546475" y="2540000"/>
          <p14:tracePt t="8519" x="3565525" y="2514600"/>
          <p14:tracePt t="8536" x="3586163" y="2455863"/>
          <p14:tracePt t="8553" x="3586163" y="2397125"/>
          <p14:tracePt t="8570" x="3579813" y="2351088"/>
          <p14:tracePt t="8587" x="3565525" y="2298700"/>
          <p14:tracePt t="8603" x="3546475" y="2260600"/>
          <p14:tracePt t="8620" x="3521075" y="2214563"/>
          <p14:tracePt t="8636" x="3500438" y="2181225"/>
          <p14:tracePt t="8653" x="3468688" y="2141538"/>
          <p14:tracePt t="8669" x="3441700" y="2109788"/>
          <p14:tracePt t="8686" x="3409950" y="2082800"/>
          <p14:tracePt t="8703" x="3370263" y="2044700"/>
          <p14:tracePt t="8719" x="3271838" y="1979613"/>
          <p14:tracePt t="8737" x="3206750" y="1920875"/>
          <p14:tracePt t="8754" x="3116263" y="1874838"/>
          <p14:tracePt t="8770" x="3049588" y="1828800"/>
          <p14:tracePt t="8787" x="2978150" y="1795463"/>
          <p14:tracePt t="8803" x="2894013" y="1763713"/>
          <p14:tracePt t="8819" x="2814638" y="1736725"/>
          <p14:tracePt t="8836" x="2717800" y="1724025"/>
          <p14:tracePt t="8853" x="2625725" y="1717675"/>
          <p14:tracePt t="8869" x="2554288" y="1717675"/>
          <p14:tracePt t="8886" x="2489200" y="1717675"/>
          <p14:tracePt t="8903" x="2416175" y="1717675"/>
          <p14:tracePt t="8920" x="2357438" y="1717675"/>
          <p14:tracePt t="8937" x="2252663" y="1717675"/>
          <p14:tracePt t="8953" x="2162175" y="1717675"/>
          <p14:tracePt t="8970" x="2076450" y="1717675"/>
          <p14:tracePt t="8986" x="1992313" y="1724025"/>
          <p14:tracePt t="9003" x="1920875" y="1730375"/>
          <p14:tracePt t="9020" x="1868488" y="1763713"/>
          <p14:tracePt t="9036" x="1828800" y="1776413"/>
          <p14:tracePt t="9053" x="1776413" y="1795463"/>
          <p14:tracePt t="9070" x="1730375" y="1841500"/>
          <p14:tracePt t="9087" x="1684338" y="1874838"/>
          <p14:tracePt t="9104" x="1646238" y="1893888"/>
          <p14:tracePt t="9120" x="1612900" y="1912938"/>
          <p14:tracePt t="9137" x="1566863" y="1952625"/>
          <p14:tracePt t="9153" x="1547813" y="1973263"/>
          <p14:tracePt t="9170" x="1522413" y="1992313"/>
          <p14:tracePt t="9187" x="1501775" y="2024063"/>
          <p14:tracePt t="9203" x="1489075" y="2044700"/>
          <p14:tracePt t="9220" x="1482725" y="2076450"/>
          <p14:tracePt t="9237" x="1482725" y="2097088"/>
          <p14:tracePt t="9253" x="1482725" y="2122488"/>
          <p14:tracePt t="9270" x="1482725" y="2162175"/>
          <p14:tracePt t="9287" x="1482725" y="2187575"/>
          <p14:tracePt t="9303" x="1495425" y="2208213"/>
          <p14:tracePt t="9321" x="1516063" y="2252663"/>
          <p14:tracePt t="9337" x="1547813" y="2298700"/>
          <p14:tracePt t="9354" x="1574800" y="2332038"/>
          <p14:tracePt t="9370" x="1612900" y="2378075"/>
          <p14:tracePt t="9387" x="1639888" y="2403475"/>
          <p14:tracePt t="9404" x="1671638" y="2436813"/>
          <p14:tracePt t="9420" x="1704975" y="2468563"/>
          <p14:tracePt t="9437" x="1751013" y="2501900"/>
          <p14:tracePt t="9454" x="1795463" y="2540000"/>
          <p14:tracePt t="9470" x="1835150" y="2566988"/>
          <p14:tracePt t="9487" x="1881188" y="2586038"/>
          <p14:tracePt t="9504" x="1933575" y="2613025"/>
          <p14:tracePt t="9521" x="2032000" y="2651125"/>
          <p14:tracePt t="9537" x="2103438" y="2678113"/>
          <p14:tracePt t="9554" x="2187575" y="2697163"/>
          <p14:tracePt t="9570" x="2279650" y="2724150"/>
          <p14:tracePt t="9587" x="2344738" y="2736850"/>
          <p14:tracePt t="9604" x="2416175" y="2749550"/>
          <p14:tracePt t="9621" x="2489200" y="2755900"/>
          <p14:tracePt t="9638" x="2560638" y="2755900"/>
          <p14:tracePt t="9655" x="2632075" y="2755900"/>
          <p14:tracePt t="9671" x="2709863" y="2755900"/>
          <p14:tracePt t="9688" x="2789238" y="2755900"/>
          <p14:tracePt t="9704" x="2860675" y="2755900"/>
          <p14:tracePt t="9721" x="2925763" y="2755900"/>
          <p14:tracePt t="9737" x="2965450" y="2755900"/>
          <p14:tracePt t="9754" x="3005138" y="2755900"/>
          <p14:tracePt t="9771" x="3043238" y="2755900"/>
          <p14:tracePt t="9787" x="3095625" y="2762250"/>
          <p14:tracePt t="9804" x="3148013" y="2755900"/>
          <p14:tracePt t="9821" x="3181350" y="2730500"/>
          <p14:tracePt t="9837" x="3213100" y="2703513"/>
          <p14:tracePt t="9854" x="3246438" y="2665413"/>
          <p14:tracePt t="9870" x="3271838" y="2619375"/>
          <p14:tracePt t="9887" x="3292475" y="2586038"/>
          <p14:tracePt t="9903" x="3311525" y="2527300"/>
          <p14:tracePt t="9920" x="3317875" y="2489200"/>
          <p14:tracePt t="9937" x="3324225" y="2443163"/>
          <p14:tracePt t="9953" x="3324225" y="2397125"/>
          <p14:tracePt t="9970" x="3324225" y="2363788"/>
          <p14:tracePt t="9987" x="3324225" y="2332038"/>
          <p14:tracePt t="10003" x="3324225" y="2298700"/>
          <p14:tracePt t="10021" x="3317875" y="2252663"/>
          <p14:tracePt t="10037" x="3298825" y="2208213"/>
          <p14:tracePt t="10054" x="3292475" y="2174875"/>
          <p14:tracePt t="10070" x="3271838" y="2135188"/>
          <p14:tracePt t="10087" x="3233738" y="2090738"/>
          <p14:tracePt t="10104" x="3160713" y="2011363"/>
          <p14:tracePt t="10120" x="3076575" y="1939925"/>
          <p14:tracePt t="10137" x="2984500" y="1874838"/>
          <p14:tracePt t="10154" x="2887663" y="1835150"/>
          <p14:tracePt t="10170" x="2782888" y="1795463"/>
          <p14:tracePt t="10187" x="2671763" y="1751013"/>
          <p14:tracePt t="10204" x="2540000" y="1711325"/>
          <p14:tracePt t="10220" x="2430463" y="1684338"/>
          <p14:tracePt t="10237" x="2351088" y="1677988"/>
          <p14:tracePt t="10254" x="2279650" y="1677988"/>
          <p14:tracePt t="10271" x="2208213" y="1677988"/>
          <p14:tracePt t="10287" x="2063750" y="1698625"/>
          <p14:tracePt t="10304" x="1985963" y="1704975"/>
          <p14:tracePt t="10321" x="1900238" y="1724025"/>
          <p14:tracePt t="10337" x="1828800" y="1751013"/>
          <p14:tracePt t="10354" x="1757363" y="1789113"/>
          <p14:tracePt t="10371" x="1698625" y="1828800"/>
          <p14:tracePt t="10387" x="1652588" y="1874838"/>
          <p14:tracePt t="10404" x="1600200" y="1920875"/>
          <p14:tracePt t="10421" x="1547813" y="1979613"/>
          <p14:tracePt t="10437" x="1516063" y="2038350"/>
          <p14:tracePt t="10454" x="1489075" y="2082800"/>
          <p14:tracePt t="10471" x="1470025" y="2122488"/>
          <p14:tracePt t="10487" x="1463675" y="2193925"/>
          <p14:tracePt t="10504" x="1463675" y="2252663"/>
          <p14:tracePt t="10521" x="1470025" y="2305050"/>
          <p14:tracePt t="10538" x="1482725" y="2344738"/>
          <p14:tracePt t="10554" x="1495425" y="2378075"/>
          <p14:tracePt t="10571" x="1522413" y="2416175"/>
          <p14:tracePt t="10587" x="1566863" y="2462213"/>
          <p14:tracePt t="10604" x="1633538" y="2508250"/>
          <p14:tracePt t="10621" x="1677988" y="2533650"/>
          <p14:tracePt t="10638" x="1730375" y="2566988"/>
          <p14:tracePt t="10654" x="1803400" y="2598738"/>
          <p14:tracePt t="10671" x="1874838" y="2638425"/>
          <p14:tracePt t="10688" x="1992313" y="2678113"/>
          <p14:tracePt t="10704" x="2070100" y="2684463"/>
          <p14:tracePt t="10721" x="2149475" y="2703513"/>
          <p14:tracePt t="10738" x="2239963" y="2730500"/>
          <p14:tracePt t="10754" x="2351088" y="2755900"/>
          <p14:tracePt t="10771" x="2443163" y="2768600"/>
          <p14:tracePt t="10788" x="2533650" y="2776538"/>
          <p14:tracePt t="10805" x="2625725" y="2776538"/>
          <p14:tracePt t="10821" x="2709863" y="2776538"/>
          <p14:tracePt t="10838" x="2789238" y="2776538"/>
          <p14:tracePt t="10855" x="2879725" y="2776538"/>
          <p14:tracePt t="10871" x="3017838" y="2776538"/>
          <p14:tracePt t="10888" x="3089275" y="2776538"/>
          <p14:tracePt t="10905" x="3160713" y="2776538"/>
          <p14:tracePt t="10921" x="3213100" y="2755900"/>
          <p14:tracePt t="10938" x="3246438" y="2736850"/>
          <p14:tracePt t="10955" x="3278188" y="2709863"/>
          <p14:tracePt t="10972" x="3298825" y="2678113"/>
          <p14:tracePt t="10988" x="3317875" y="2644775"/>
          <p14:tracePt t="11005" x="3324225" y="2619375"/>
          <p14:tracePt t="11021" x="3344863" y="2579688"/>
          <p14:tracePt t="11038" x="3344863" y="2547938"/>
          <p14:tracePt t="11055" x="3357563" y="2501900"/>
          <p14:tracePt t="11072" x="3344863" y="2422525"/>
          <p14:tracePt t="11088" x="3344863" y="2397125"/>
          <p14:tracePt t="11105" x="3336925" y="2357438"/>
          <p14:tracePt t="11122" x="3317875" y="2319338"/>
          <p14:tracePt t="11138" x="3284538" y="2266950"/>
          <p14:tracePt t="11155" x="3265488" y="2233613"/>
          <p14:tracePt t="11172" x="3240088" y="2214563"/>
          <p14:tracePt t="11188" x="3213100" y="2193925"/>
          <p14:tracePt t="11206" x="3181350" y="2174875"/>
          <p14:tracePt t="11222" x="3148013" y="2155825"/>
          <p14:tracePt t="11239" x="3128963" y="2141538"/>
          <p14:tracePt t="11255" x="3101975" y="2141538"/>
          <p14:tracePt t="11352" x="3095625" y="2141538"/>
          <p14:tracePt t="11560" x="3089275" y="2141538"/>
          <p14:tracePt t="11568" x="3070225" y="2149475"/>
          <p14:tracePt t="11593" x="3055938" y="2155825"/>
          <p14:tracePt t="11593" x="3043238" y="2155825"/>
          <p14:tracePt t="11606" x="2990850" y="2135188"/>
          <p14:tracePt t="11622" x="2938463" y="2141538"/>
          <p14:tracePt t="11640" x="2867025" y="2181225"/>
          <p14:tracePt t="11656" x="2835275" y="2193925"/>
          <p14:tracePt t="11672" x="2808288" y="2214563"/>
          <p14:tracePt t="11689" x="2762250" y="2233613"/>
          <p14:tracePt t="11706" x="2717800" y="2260600"/>
          <p14:tracePt t="11723" x="2665413" y="2292350"/>
          <p14:tracePt t="11739" x="2598738" y="2305050"/>
          <p14:tracePt t="11756" x="2560638" y="2325688"/>
          <p14:tracePt t="11773" x="2527300" y="2338388"/>
          <p14:tracePt t="11789" x="2489200" y="2357438"/>
          <p14:tracePt t="11806" x="2462213" y="2363788"/>
          <p14:tracePt t="11823" x="2430463" y="2370138"/>
          <p14:tracePt t="11839" x="2390775" y="2384425"/>
          <p14:tracePt t="11856" x="2363788" y="2390775"/>
          <p14:tracePt t="11873" x="2351088" y="2390775"/>
          <p14:tracePt t="11890" x="2332038" y="2397125"/>
          <p14:tracePt t="11906" x="2311400" y="2403475"/>
          <p14:tracePt t="11923" x="2279650" y="2403475"/>
          <p14:tracePt t="11940" x="2252663" y="2403475"/>
          <p14:tracePt t="11956" x="2220913" y="2403475"/>
          <p14:tracePt t="11973" x="2208213" y="2409825"/>
          <p14:tracePt t="12568" x="2208213" y="2416175"/>
          <p14:tracePt t="12608" x="2214563" y="2422525"/>
          <p14:tracePt t="12616" x="2227263" y="2430463"/>
          <p14:tracePt t="12624" x="2246313" y="2430463"/>
          <p14:tracePt t="12624" x="2279650" y="2443163"/>
          <p14:tracePt t="12646" x="2351088" y="2468563"/>
          <p14:tracePt t="12657" x="2422525" y="2489200"/>
          <p14:tracePt t="12674" x="2468563" y="2501900"/>
          <p14:tracePt t="12691" x="2527300" y="2501900"/>
          <p14:tracePt t="12708" x="2573338" y="2514600"/>
          <p14:tracePt t="12724" x="2632075" y="2520950"/>
          <p14:tracePt t="12741" x="2678113" y="2514600"/>
          <p14:tracePt t="12758" x="2749550" y="2514600"/>
          <p14:tracePt t="12775" x="2808288" y="2514600"/>
          <p14:tracePt t="12792" x="2906713" y="2508250"/>
          <p14:tracePt t="12808" x="2959100" y="2508250"/>
          <p14:tracePt t="12824" x="2984500" y="2501900"/>
          <p14:tracePt t="12841" x="3005138" y="2495550"/>
          <p14:tracePt t="12858" x="3024188" y="2489200"/>
          <p14:tracePt t="12875" x="3030538" y="2489200"/>
          <p14:tracePt t="13968" x="3024188" y="2481263"/>
          <p14:tracePt t="13976" x="3017838" y="2481263"/>
          <p14:tracePt t="14208" x="3024188" y="2481263"/>
          <p14:tracePt t="14216" x="3030538" y="2481263"/>
          <p14:tracePt t="14224" x="3036888" y="2481263"/>
          <p14:tracePt t="14272" x="3030538" y="2481263"/>
          <p14:tracePt t="14296" x="3024188" y="2489200"/>
          <p14:tracePt t="14296" x="3005138" y="2508250"/>
          <p14:tracePt t="14310" x="2971800" y="2547938"/>
          <p14:tracePt t="14326" x="2906713" y="2573338"/>
          <p14:tracePt t="14343" x="2782888" y="2632075"/>
          <p14:tracePt t="14360" x="2665413" y="2665413"/>
          <p14:tracePt t="14377" x="2579688" y="2690813"/>
          <p14:tracePt t="14393" x="2481263" y="2703513"/>
          <p14:tracePt t="14410" x="2378075" y="2703513"/>
          <p14:tracePt t="14426" x="2298700" y="2709863"/>
          <p14:tracePt t="14443" x="2201863" y="2709863"/>
          <p14:tracePt t="14460" x="2103438" y="2709863"/>
          <p14:tracePt t="14476" x="1992313" y="2709863"/>
          <p14:tracePt t="14493" x="1868488" y="2709863"/>
          <p14:tracePt t="14510" x="1763713" y="2709863"/>
          <p14:tracePt t="14526" x="1658938" y="2709863"/>
          <p14:tracePt t="14543" x="1508125" y="2709863"/>
          <p14:tracePt t="14560" x="1411288" y="2709863"/>
          <p14:tracePt t="14577" x="1325563" y="2709863"/>
          <p14:tracePt t="14593" x="1254125" y="2709863"/>
          <p14:tracePt t="14610" x="1195388" y="2709863"/>
          <p14:tracePt t="14627" x="1130300" y="2697163"/>
          <p14:tracePt t="14643" x="1065213" y="2690813"/>
          <p14:tracePt t="14660" x="1025525" y="2678113"/>
          <p14:tracePt t="14677" x="992188" y="2671763"/>
          <p14:tracePt t="14693" x="979488" y="2671763"/>
          <p14:tracePt t="14710" x="973138" y="2665413"/>
          <p14:tracePt t="14727" x="954088" y="2651125"/>
          <p14:tracePt t="14743" x="908050" y="2598738"/>
          <p14:tracePt t="14761" x="889000" y="2566988"/>
          <p14:tracePt t="14778" x="862013" y="2527300"/>
          <p14:tracePt t="14794" x="849313" y="2520950"/>
          <p14:tracePt t="14810" x="842963" y="2514600"/>
          <p14:tracePt t="16336" x="842963" y="2520950"/>
          <p14:tracePt t="16342" x="842963" y="2527300"/>
          <p14:tracePt t="16348" x="849313" y="2540000"/>
          <p14:tracePt t="16363" x="862013" y="2554288"/>
          <p14:tracePt t="16380" x="868363" y="2566988"/>
          <p14:tracePt t="16396" x="874713" y="2586038"/>
          <p14:tracePt t="16413" x="868363" y="2606675"/>
          <p14:tracePt t="16429" x="868363" y="2619375"/>
          <p14:tracePt t="16446" x="868363" y="2644775"/>
          <p14:tracePt t="16463" x="868363" y="2684463"/>
          <p14:tracePt t="16479" x="874713" y="2762250"/>
          <p14:tracePt t="16496" x="881063" y="2814638"/>
          <p14:tracePt t="16513" x="889000" y="2854325"/>
          <p14:tracePt t="16529" x="889000" y="2900363"/>
          <p14:tracePt t="16546" x="901700" y="2938463"/>
          <p14:tracePt t="16563" x="908050" y="2984500"/>
          <p14:tracePt t="16579" x="914400" y="3024188"/>
          <p14:tracePt t="16596" x="914400" y="3049588"/>
          <p14:tracePt t="16613" x="920750" y="3095625"/>
          <p14:tracePt t="16629" x="920750" y="3135313"/>
          <p14:tracePt t="16646" x="920750" y="3181350"/>
          <p14:tracePt t="16663" x="920750" y="3252788"/>
          <p14:tracePt t="16680" x="927100" y="3292475"/>
          <p14:tracePt t="16696" x="933450" y="3336925"/>
          <p14:tracePt t="16714" x="939800" y="3382963"/>
          <p14:tracePt t="16730" x="960438" y="3422650"/>
          <p14:tracePt t="16747" x="960438" y="3441700"/>
          <p14:tracePt t="16764" x="966788" y="3462338"/>
          <p14:tracePt t="16780" x="966788" y="3475038"/>
          <p14:tracePt t="16796" x="973138" y="3475038"/>
          <p14:tracePt t="16903" x="973138" y="3481388"/>
          <p14:tracePt t="16960" x="973138" y="3487738"/>
          <p14:tracePt t="16967" x="973138" y="3494088"/>
          <p14:tracePt t="16980" x="973138" y="3500438"/>
          <p14:tracePt t="16981" x="973138" y="3513138"/>
          <p14:tracePt t="16997" x="973138" y="3533775"/>
          <p14:tracePt t="17013" x="966788" y="3546475"/>
          <p14:tracePt t="17030" x="966788" y="3573463"/>
          <p14:tracePt t="17047" x="966788" y="3598863"/>
          <p14:tracePt t="17063" x="966788" y="3644900"/>
          <p14:tracePt t="17080" x="966788" y="3683000"/>
          <p14:tracePt t="17097" x="985838" y="3729038"/>
          <p14:tracePt t="17113" x="985838" y="3775075"/>
          <p14:tracePt t="17130" x="992188" y="3814763"/>
          <p14:tracePt t="17147" x="998538" y="3833813"/>
          <p14:tracePt t="17163" x="1012825" y="3867150"/>
          <p14:tracePt t="17180" x="1019175" y="3892550"/>
          <p14:tracePt t="17197" x="1025525" y="3925888"/>
          <p14:tracePt t="17214" x="1025525" y="3970338"/>
          <p14:tracePt t="17230" x="1044575" y="4003675"/>
          <p14:tracePt t="17247" x="1044575" y="4010025"/>
          <p14:tracePt t="17368" x="1050925" y="4016375"/>
          <p14:tracePt t="17375" x="1050925" y="4030663"/>
          <p14:tracePt t="17384" x="1077913" y="4037013"/>
          <p14:tracePt t="17398" x="1090613" y="4049713"/>
          <p14:tracePt t="17414" x="1103313" y="4062413"/>
          <p14:tracePt t="17431" x="1123950" y="4108450"/>
          <p14:tracePt t="17448" x="1136650" y="4121150"/>
          <p14:tracePt t="17528" x="1130300" y="4121150"/>
          <p14:tracePt t="17535" x="1123950" y="4121150"/>
          <p14:tracePt t="17815" x="1123950" y="4114800"/>
          <p14:tracePt t="17823" x="1123950" y="4108450"/>
          <p14:tracePt t="17833" x="1117600" y="4108450"/>
          <p14:tracePt t="17855" x="1109663" y="4108450"/>
          <p14:tracePt t="17859" x="1109663" y="4102100"/>
          <p14:tracePt t="17867" x="1109663" y="4089400"/>
          <p14:tracePt t="17881" x="1130300" y="4075113"/>
          <p14:tracePt t="17898" x="1149350" y="4062413"/>
          <p14:tracePt t="17915" x="1189038" y="4056063"/>
          <p14:tracePt t="17931" x="1247775" y="4056063"/>
          <p14:tracePt t="17949" x="1319213" y="4056063"/>
          <p14:tracePt t="17965" x="1397000" y="4056063"/>
          <p14:tracePt t="17982" x="1470025" y="4056063"/>
          <p14:tracePt t="17999" x="1574800" y="4056063"/>
          <p14:tracePt t="18016" x="1652588" y="4056063"/>
          <p14:tracePt t="18032" x="1751013" y="4056063"/>
          <p14:tracePt t="18048" x="1828800" y="4056063"/>
          <p14:tracePt t="18065" x="1900238" y="4056063"/>
          <p14:tracePt t="18081" x="1933575" y="4068763"/>
          <p14:tracePt t="18098" x="1973263" y="4089400"/>
          <p14:tracePt t="18115" x="2017713" y="4108450"/>
          <p14:tracePt t="18132" x="2063750" y="4160838"/>
          <p14:tracePt t="18148" x="2116138" y="4206875"/>
          <p14:tracePt t="18165" x="2181225" y="4259263"/>
          <p14:tracePt t="18182" x="2227263" y="4297363"/>
          <p14:tracePt t="18198" x="2233613" y="4318000"/>
          <p14:tracePt t="18327" x="2233613" y="4310063"/>
          <p14:tracePt t="18335" x="2233613" y="4303713"/>
          <p14:tracePt t="18343" x="2233613" y="4291013"/>
          <p14:tracePt t="18351" x="2233613" y="4265613"/>
          <p14:tracePt t="18365" x="2233613" y="4225925"/>
          <p14:tracePt t="18382" x="2227263" y="4186238"/>
          <p14:tracePt t="18382" x="2214563" y="4167188"/>
          <p14:tracePt t="18400" x="2187575" y="4133850"/>
          <p14:tracePt t="18416" x="2162175" y="4114800"/>
          <p14:tracePt t="18433" x="2109788" y="4102100"/>
          <p14:tracePt t="18449" x="2051050" y="4089400"/>
          <p14:tracePt t="18465" x="1979613" y="4081463"/>
          <p14:tracePt t="18482" x="1906588" y="4075113"/>
          <p14:tracePt t="18499" x="1835150" y="4075113"/>
          <p14:tracePt t="18516" x="1789113" y="4075113"/>
          <p14:tracePt t="18533" x="1744663" y="4075113"/>
          <p14:tracePt t="18549" x="1677988" y="4075113"/>
          <p14:tracePt t="18566" x="1600200" y="4075113"/>
          <p14:tracePt t="18582" x="1535113" y="4075113"/>
          <p14:tracePt t="18599" x="1455738" y="4068763"/>
          <p14:tracePt t="18616" x="1417638" y="4068763"/>
          <p14:tracePt t="18632" x="1377950" y="4068763"/>
          <p14:tracePt t="18649" x="1346200" y="4068763"/>
          <p14:tracePt t="18666" x="1325563" y="4068763"/>
          <p14:tracePt t="18683" x="1293813" y="4068763"/>
          <p14:tracePt t="18699" x="1247775" y="4068763"/>
          <p14:tracePt t="18716" x="1208088" y="4068763"/>
          <p14:tracePt t="18733" x="1176338" y="4068763"/>
          <p14:tracePt t="18749" x="1143000" y="4068763"/>
          <p14:tracePt t="18767" x="1136650" y="4075113"/>
          <p14:tracePt t="18783" x="1130300" y="4075113"/>
          <p14:tracePt t="18800" x="1117600" y="4089400"/>
          <p14:tracePt t="18816" x="1117600" y="4102100"/>
          <p14:tracePt t="18833" x="1117600" y="4108450"/>
          <p14:tracePt t="18850" x="1103313" y="4127500"/>
          <p14:tracePt t="18887" x="1096963" y="4127500"/>
          <p14:tracePt t="18899" x="1090613" y="4140200"/>
          <p14:tracePt t="19087" x="1090613" y="4133850"/>
          <p14:tracePt t="19102" x="1096963" y="4121150"/>
          <p14:tracePt t="19103" x="1123950" y="4102100"/>
          <p14:tracePt t="19117" x="1155700" y="4068763"/>
          <p14:tracePt t="19133" x="1189038" y="4043363"/>
          <p14:tracePt t="19150" x="1214438" y="4022725"/>
          <p14:tracePt t="19167" x="1260475" y="4003675"/>
          <p14:tracePt t="19184" x="1312863" y="3990975"/>
          <p14:tracePt t="19200" x="1371600" y="3978275"/>
          <p14:tracePt t="19217" x="1417638" y="3970338"/>
          <p14:tracePt t="19233" x="1495425" y="3970338"/>
          <p14:tracePt t="19250" x="1560513" y="3970338"/>
          <p14:tracePt t="19266" x="1606550" y="3970338"/>
          <p14:tracePt t="19283" x="1646238" y="3970338"/>
          <p14:tracePt t="19300" x="1684338" y="3970338"/>
          <p14:tracePt t="19317" x="1717675" y="3978275"/>
          <p14:tracePt t="19333" x="1757363" y="3990975"/>
          <p14:tracePt t="19350" x="1789113" y="4016375"/>
          <p14:tracePt t="19367" x="1809750" y="4049713"/>
          <p14:tracePt t="19383" x="1816100" y="4068763"/>
          <p14:tracePt t="19400" x="1822450" y="4095750"/>
          <p14:tracePt t="19417" x="1828800" y="4114800"/>
          <p14:tracePt t="19433" x="1828800" y="4127500"/>
          <p14:tracePt t="19451" x="1828800" y="4133850"/>
          <p14:tracePt t="20959" x="1835150" y="4140200"/>
          <p14:tracePt t="20975" x="1835150" y="4148138"/>
          <p14:tracePt t="20999" x="1841500" y="4148138"/>
          <p14:tracePt t="21015" x="1847850" y="4148138"/>
          <p14:tracePt t="21023" x="1862138" y="4148138"/>
          <p14:tracePt t="21087" x="1868488" y="4148138"/>
          <p14:tracePt t="21095" x="1874838" y="4140200"/>
          <p14:tracePt t="21111" x="1881188" y="4140200"/>
          <p14:tracePt t="21135" x="1881188" y="4133850"/>
          <p14:tracePt t="21143" x="1881188" y="4127500"/>
          <p14:tracePt t="21159" x="1881188" y="4121150"/>
          <p14:tracePt t="21160" x="1881188" y="4114800"/>
          <p14:tracePt t="21170" x="1874838" y="4108450"/>
          <p14:tracePt t="21186" x="1868488" y="4108450"/>
          <p14:tracePt t="21239" x="1862138" y="4108450"/>
          <p14:tracePt t="21247" x="1841500" y="4108450"/>
          <p14:tracePt t="21255" x="1828800" y="4108450"/>
          <p14:tracePt t="21270" x="1816100" y="4108450"/>
          <p14:tracePt t="21270" x="1789113" y="4108450"/>
          <p14:tracePt t="21286" x="1751013" y="4108450"/>
          <p14:tracePt t="21286" x="1736725" y="4108450"/>
          <p14:tracePt t="21407" x="1730375" y="4108450"/>
          <p14:tracePt t="21415" x="1717675" y="4108450"/>
          <p14:tracePt t="21423" x="1692275" y="4108450"/>
          <p14:tracePt t="21437" x="1677988" y="4108450"/>
          <p14:tracePt t="21453" x="1658938" y="4108450"/>
          <p14:tracePt t="21470" x="1646238" y="4108450"/>
          <p14:tracePt t="21486" x="1639888" y="4114800"/>
          <p14:tracePt t="21503" x="1625600" y="4114800"/>
          <p14:tracePt t="21520" x="1612900" y="4121150"/>
          <p14:tracePt t="21537" x="1600200" y="4127500"/>
          <p14:tracePt t="21553" x="1581150" y="4140200"/>
          <p14:tracePt t="21570" x="1560513" y="4148138"/>
          <p14:tracePt t="21587" x="1554163" y="4160838"/>
          <p14:tracePt t="21603" x="1547813" y="4167188"/>
          <p14:tracePt t="21620" x="1541463" y="4186238"/>
          <p14:tracePt t="21636" x="1541463" y="4198938"/>
          <p14:tracePt t="21653" x="1535113" y="4213225"/>
          <p14:tracePt t="21670" x="1535113" y="4219575"/>
          <p14:tracePt t="21687" x="1535113" y="4238625"/>
          <p14:tracePt t="21704" x="1535113" y="4244975"/>
          <p14:tracePt t="21720" x="1535113" y="4259263"/>
          <p14:tracePt t="21737" x="1541463" y="4271963"/>
          <p14:tracePt t="21753" x="1547813" y="4278313"/>
          <p14:tracePt t="21771" x="1547813" y="4284663"/>
          <p14:tracePt t="21787" x="1554163" y="4303713"/>
          <p14:tracePt t="21803" x="1560513" y="4318000"/>
          <p14:tracePt t="21820" x="1574800" y="4337050"/>
          <p14:tracePt t="21837" x="1574800" y="4349750"/>
          <p14:tracePt t="21854" x="1593850" y="4376738"/>
          <p14:tracePt t="21870" x="1625600" y="4402138"/>
          <p14:tracePt t="21887" x="1639888" y="4435475"/>
          <p14:tracePt t="21904" x="1665288" y="4460875"/>
          <p14:tracePt t="21921" x="1684338" y="4473575"/>
          <p14:tracePt t="21937" x="1711325" y="4487863"/>
          <p14:tracePt t="21954" x="1744663" y="4500563"/>
          <p14:tracePt t="21970" x="1770063" y="4513263"/>
          <p14:tracePt t="21987" x="1795463" y="4532313"/>
          <p14:tracePt t="22004" x="1841500" y="4552950"/>
          <p14:tracePt t="22020" x="1868488" y="4559300"/>
          <p14:tracePt t="22037" x="1906588" y="4565650"/>
          <p14:tracePt t="22054" x="1958975" y="4572000"/>
          <p14:tracePt t="22070" x="2044700" y="4578350"/>
          <p14:tracePt t="22087" x="2090738" y="4578350"/>
          <p14:tracePt t="22104" x="2141538" y="4578350"/>
          <p14:tracePt t="22121" x="2174875" y="4578350"/>
          <p14:tracePt t="22137" x="2208213" y="4572000"/>
          <p14:tracePt t="22154" x="2227263" y="4559300"/>
          <p14:tracePt t="22171" x="2260600" y="4538663"/>
          <p14:tracePt t="22187" x="2292350" y="4538663"/>
          <p14:tracePt t="22204" x="2319338" y="4519613"/>
          <p14:tracePt t="22221" x="2338388" y="4500563"/>
          <p14:tracePt t="22237" x="2357438" y="4487863"/>
          <p14:tracePt t="22254" x="2390775" y="4460875"/>
          <p14:tracePt t="22271" x="2409825" y="4421188"/>
          <p14:tracePt t="22288" x="2422525" y="4395788"/>
          <p14:tracePt t="22305" x="2430463" y="4376738"/>
          <p14:tracePt t="22322" x="2436813" y="4356100"/>
          <p14:tracePt t="22338" x="2430463" y="4330700"/>
          <p14:tracePt t="22354" x="2422525" y="4303713"/>
          <p14:tracePt t="22371" x="2416175" y="4265613"/>
          <p14:tracePt t="22388" x="2403475" y="4232275"/>
          <p14:tracePt t="22404" x="2390775" y="4213225"/>
          <p14:tracePt t="22421" x="2378075" y="4206875"/>
          <p14:tracePt t="22438" x="2357438" y="4186238"/>
          <p14:tracePt t="22455" x="2319338" y="4160838"/>
          <p14:tracePt t="22471" x="2273300" y="4140200"/>
          <p14:tracePt t="22488" x="2246313" y="4127500"/>
          <p14:tracePt t="22504" x="2214563" y="4121150"/>
          <p14:tracePt t="22521" x="2162175" y="4102100"/>
          <p14:tracePt t="22538" x="2122488" y="4102100"/>
          <p14:tracePt t="22555" x="2076450" y="4102100"/>
          <p14:tracePt t="22571" x="2032000" y="4102100"/>
          <p14:tracePt t="22588" x="1992313" y="4102100"/>
          <p14:tracePt t="22605" x="1958975" y="4102100"/>
          <p14:tracePt t="22621" x="1912938" y="4114800"/>
          <p14:tracePt t="22638" x="1854200" y="4133850"/>
          <p14:tracePt t="22655" x="1835150" y="4148138"/>
          <p14:tracePt t="22671" x="1816100" y="4173538"/>
          <p14:tracePt t="22688" x="1795463" y="4186238"/>
          <p14:tracePt t="22705" x="1782763" y="4206875"/>
          <p14:tracePt t="22721" x="1776413" y="4225925"/>
          <p14:tracePt t="22738" x="1763713" y="4265613"/>
          <p14:tracePt t="22755" x="1763713" y="4284663"/>
          <p14:tracePt t="22772" x="1763713" y="4297363"/>
          <p14:tracePt t="22789" x="1763713" y="4310063"/>
          <p14:tracePt t="22805" x="1770063" y="4318000"/>
          <p14:tracePt t="23311" x="1763713" y="4318000"/>
          <p14:tracePt t="23319" x="1751013" y="4303713"/>
          <p14:tracePt t="23327" x="1677988" y="4284663"/>
          <p14:tracePt t="23339" x="1612900" y="4271963"/>
          <p14:tracePt t="23356" x="1541463" y="4259263"/>
          <p14:tracePt t="23373" x="1463675" y="4259263"/>
          <p14:tracePt t="23390" x="1397000" y="4259263"/>
          <p14:tracePt t="23406" x="1384300" y="4265613"/>
          <p14:tracePt t="23447" x="1390650" y="4278313"/>
          <p14:tracePt t="23455" x="1411288" y="4284663"/>
          <p14:tracePt t="23473" x="1470025" y="4297363"/>
          <p14:tracePt t="23473" x="1522413" y="4310063"/>
          <p14:tracePt t="23490" x="1606550" y="4318000"/>
          <p14:tracePt t="23506" x="1684338" y="4330700"/>
          <p14:tracePt t="23523" x="1776413" y="4337050"/>
          <p14:tracePt t="23539" x="1862138" y="4337050"/>
          <p14:tracePt t="23556" x="1958975" y="4343400"/>
          <p14:tracePt t="23573" x="2038350" y="4343400"/>
          <p14:tracePt t="23589" x="2070100" y="4343400"/>
          <p14:tracePt t="23639" x="2063750" y="4343400"/>
          <p14:tracePt t="23647" x="2057400" y="4343400"/>
          <p14:tracePt t="23663" x="2051050" y="4343400"/>
          <p14:tracePt t="23664" x="2051050" y="4349750"/>
          <p14:tracePt t="23673" x="2017713" y="4349750"/>
          <p14:tracePt t="23689" x="1979613" y="4349750"/>
          <p14:tracePt t="23706" x="1939925" y="4349750"/>
          <p14:tracePt t="23723" x="1893888" y="4349750"/>
          <p14:tracePt t="23740" x="1847850" y="4349750"/>
          <p14:tracePt t="23756" x="1822450" y="4349750"/>
          <p14:tracePt t="23774" x="1803400" y="4356100"/>
          <p14:tracePt t="23847" x="1809750" y="4356100"/>
          <p14:tracePt t="23857" x="1822450" y="4362450"/>
          <p14:tracePt t="23863" x="1900238" y="4383088"/>
          <p14:tracePt t="23874" x="1992313" y="4389438"/>
          <p14:tracePt t="23890" x="2082800" y="4389438"/>
          <p14:tracePt t="23907" x="2141538" y="4395788"/>
          <p14:tracePt t="23923" x="2168525" y="4395788"/>
          <p14:tracePt t="23967" x="2162175" y="4395788"/>
          <p14:tracePt t="23975" x="2155825" y="4395788"/>
          <p14:tracePt t="23983" x="2149475" y="4395788"/>
          <p14:tracePt t="23991" x="2097088" y="4395788"/>
          <p14:tracePt t="24007" x="2024063" y="4395788"/>
          <p14:tracePt t="24023" x="1946275" y="4395788"/>
          <p14:tracePt t="24040" x="1854200" y="4395788"/>
          <p14:tracePt t="24057" x="1770063" y="4395788"/>
          <p14:tracePt t="24073" x="1704975" y="4395788"/>
          <p14:tracePt t="24090" x="1677988" y="4395788"/>
          <p14:tracePt t="24107" x="1671638" y="4395788"/>
          <p14:tracePt t="24215" x="1677988" y="4395788"/>
          <p14:tracePt t="24223" x="1704975" y="4395788"/>
          <p14:tracePt t="24229" x="1757363" y="4402138"/>
          <p14:tracePt t="24240" x="1822450" y="4408488"/>
          <p14:tracePt t="24257" x="1893888" y="4414838"/>
          <p14:tracePt t="24274" x="1973263" y="4414838"/>
          <p14:tracePt t="24290" x="2032000" y="4421188"/>
          <p14:tracePt t="24307" x="2063750" y="4421188"/>
          <p14:tracePt t="25024" x="2070100" y="4421188"/>
          <p14:tracePt t="25032" x="2082800" y="4427538"/>
          <p14:tracePt t="25040" x="2103438" y="4435475"/>
          <p14:tracePt t="25048" x="2155825" y="4454525"/>
          <p14:tracePt t="25059" x="2233613" y="4479925"/>
          <p14:tracePt t="25076" x="2319338" y="4506913"/>
          <p14:tracePt t="25093" x="2390775" y="4513263"/>
          <p14:tracePt t="25109" x="2468563" y="4513263"/>
          <p14:tracePt t="25126" x="2560638" y="4513263"/>
          <p14:tracePt t="25143" x="2659063" y="4513263"/>
          <p14:tracePt t="25160" x="2835275" y="4513263"/>
          <p14:tracePt t="25176" x="2959100" y="4513263"/>
          <p14:tracePt t="25193" x="3076575" y="4513263"/>
          <p14:tracePt t="25209" x="3194050" y="4513263"/>
          <p14:tracePt t="25226" x="3292475" y="4494213"/>
          <p14:tracePt t="25243" x="3351213" y="4473575"/>
          <p14:tracePt t="25259" x="3363913" y="4460875"/>
          <p14:tracePt t="25320" x="3351213" y="4460875"/>
          <p14:tracePt t="25336" x="3344863" y="4454525"/>
          <p14:tracePt t="25360" x="3336925" y="4454525"/>
          <p14:tracePt t="25360" x="3330575" y="4460875"/>
          <p14:tracePt t="25377" x="3324225" y="4467225"/>
          <p14:tracePt t="25393" x="3317875" y="4467225"/>
          <p14:tracePt t="25560" x="3311525" y="4460875"/>
          <p14:tracePt t="25568" x="3305175" y="4460875"/>
          <p14:tracePt t="25577" x="3298825" y="4435475"/>
          <p14:tracePt t="25594" x="3278188" y="4408488"/>
          <p14:tracePt t="25610" x="3278188" y="4362450"/>
          <p14:tracePt t="25627" x="3278188" y="4318000"/>
          <p14:tracePt t="25643" x="3278188" y="4278313"/>
          <p14:tracePt t="25660" x="3278188" y="4238625"/>
          <p14:tracePt t="25677" x="3252788" y="4198938"/>
          <p14:tracePt t="25693" x="3187700" y="4127500"/>
          <p14:tracePt t="25710" x="3116263" y="4068763"/>
          <p14:tracePt t="25727" x="3036888" y="4037013"/>
          <p14:tracePt t="25743" x="2990850" y="4030663"/>
          <p14:tracePt t="25816" x="2990850" y="4037013"/>
          <p14:tracePt t="25952" x="2990850" y="4030663"/>
          <p14:tracePt t="25960" x="2990850" y="4022725"/>
          <p14:tracePt t="25968" x="2984500" y="4010025"/>
          <p14:tracePt t="25979" x="2959100" y="3984625"/>
          <p14:tracePt t="25994" x="2919413" y="3944938"/>
          <p14:tracePt t="26010" x="2879725" y="3919538"/>
          <p14:tracePt t="26027" x="2827338" y="3892550"/>
          <p14:tracePt t="26044" x="2762250" y="3867150"/>
          <p14:tracePt t="26060" x="2709863" y="3852863"/>
          <p14:tracePt t="26077" x="2671763" y="3840163"/>
          <p14:tracePt t="26094" x="2619375" y="3840163"/>
          <p14:tracePt t="26110" x="2579688" y="3833813"/>
          <p14:tracePt t="26127" x="2533650" y="3833813"/>
          <p14:tracePt t="26127" x="2508250" y="3833813"/>
          <p14:tracePt t="26144" x="2436813" y="3833813"/>
          <p14:tracePt t="26161" x="2344738" y="3833813"/>
          <p14:tracePt t="26177" x="2266950" y="3833813"/>
          <p14:tracePt t="26194" x="2174875" y="3821113"/>
          <p14:tracePt t="26211" x="2103438" y="3814763"/>
          <p14:tracePt t="26227" x="2051050" y="3808413"/>
          <p14:tracePt t="26244" x="1992313" y="3787775"/>
          <p14:tracePt t="26261" x="1920875" y="3787775"/>
          <p14:tracePt t="26277" x="1854200" y="3775075"/>
          <p14:tracePt t="26294" x="1803400" y="3775075"/>
          <p14:tracePt t="26311" x="1757363" y="3775075"/>
          <p14:tracePt t="26327" x="1671638" y="3775075"/>
          <p14:tracePt t="26344" x="1612900" y="3775075"/>
          <p14:tracePt t="26362" x="1547813" y="3775075"/>
          <p14:tracePt t="26378" x="1501775" y="3775075"/>
          <p14:tracePt t="26394" x="1463675" y="3775075"/>
          <p14:tracePt t="26411" x="1436688" y="3775075"/>
          <p14:tracePt t="26428" x="1404938" y="3787775"/>
          <p14:tracePt t="26444" x="1384300" y="3808413"/>
          <p14:tracePt t="26461" x="1331913" y="3827463"/>
          <p14:tracePt t="26478" x="1306513" y="3852863"/>
          <p14:tracePt t="26494" x="1266825" y="3879850"/>
          <p14:tracePt t="26512" x="1227138" y="3925888"/>
          <p14:tracePt t="26528" x="1208088" y="3951288"/>
          <p14:tracePt t="26545" x="1201738" y="3984625"/>
          <p14:tracePt t="26561" x="1189038" y="3997325"/>
          <p14:tracePt t="26578" x="1182688" y="4016375"/>
          <p14:tracePt t="26595" x="1182688" y="4037013"/>
          <p14:tracePt t="26611" x="1176338" y="4056063"/>
          <p14:tracePt t="26628" x="1176338" y="4068763"/>
          <p14:tracePt t="26645" x="1176338" y="4081463"/>
          <p14:tracePt t="26952" x="1182688" y="4081463"/>
          <p14:tracePt t="26968" x="1189038" y="4081463"/>
          <p14:tracePt t="26978" x="1195388" y="4081463"/>
          <p14:tracePt t="26984" x="1201738" y="4081463"/>
          <p14:tracePt t="26995" x="1201738" y="4075113"/>
          <p14:tracePt t="27000" x="1208088" y="4075113"/>
          <p14:tracePt t="27073" x="1208088" y="4068763"/>
          <p14:tracePt t="27081" x="1214438" y="4068763"/>
          <p14:tracePt t="27089" x="1220788" y="4068763"/>
          <p14:tracePt t="29315" x="0" y="0"/>
        </p14:tracePtLst>
      </p14:laserTraceLst>
    </p:ext>
  </p:extLst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3726</TotalTime>
  <Words>543</Words>
  <Application>Microsoft Office PowerPoint</Application>
  <PresentationFormat>On-screen Show (4:3)</PresentationFormat>
  <Paragraphs>86</Paragraphs>
  <Slides>18</Slides>
  <Notes>0</Notes>
  <HiddenSlides>0</HiddenSlides>
  <MMClips>12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Title Page</vt:lpstr>
      <vt:lpstr>Office Theme</vt:lpstr>
      <vt:lpstr>2_Office Theme</vt:lpstr>
      <vt:lpstr>1_Office Theme</vt:lpstr>
      <vt:lpstr>3_Office Theme</vt:lpstr>
      <vt:lpstr>Variables</vt:lpstr>
      <vt:lpstr>Variable Declarations</vt:lpstr>
      <vt:lpstr>Variable Types</vt:lpstr>
      <vt:lpstr>Variable Names</vt:lpstr>
      <vt:lpstr>Names</vt:lpstr>
      <vt:lpstr>Variable Names in Java</vt:lpstr>
      <vt:lpstr>Assignment</vt:lpstr>
      <vt:lpstr>Assignment</vt:lpstr>
      <vt:lpstr>Assignment</vt:lpstr>
      <vt:lpstr>Assignment</vt:lpstr>
      <vt:lpstr>Syntax 2.2 Assignment</vt:lpstr>
      <vt:lpstr>Self Check 2.3</vt:lpstr>
      <vt:lpstr>Self Check 2.4</vt:lpstr>
      <vt:lpstr>Self Check 2.6</vt:lpstr>
      <vt:lpstr>Self Check 2.7</vt:lpstr>
      <vt:lpstr>Self Check 2.8</vt:lpstr>
      <vt:lpstr>Self Check 2.10</vt:lpstr>
      <vt:lpstr>Self Check 2.11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258</cp:revision>
  <dcterms:created xsi:type="dcterms:W3CDTF">2013-06-10T22:20:46Z</dcterms:created>
  <dcterms:modified xsi:type="dcterms:W3CDTF">2016-01-22T14:54:33Z</dcterms:modified>
</cp:coreProperties>
</file>